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63" r:id="rId8"/>
    <p:sldId id="259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EF2C-2B31-4033-A561-4D4BCE23C644}" type="datetimeFigureOut">
              <a:rPr lang="en-NZ" smtClean="0"/>
              <a:t>20/03/2021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1D8E6-4D9F-453A-85F3-2CC2D43C843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3816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EF2C-2B31-4033-A561-4D4BCE23C644}" type="datetimeFigureOut">
              <a:rPr lang="en-NZ" smtClean="0"/>
              <a:t>20/03/2021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1D8E6-4D9F-453A-85F3-2CC2D43C843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67828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EF2C-2B31-4033-A561-4D4BCE23C644}" type="datetimeFigureOut">
              <a:rPr lang="en-NZ" smtClean="0"/>
              <a:t>20/03/2021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1D8E6-4D9F-453A-85F3-2CC2D43C843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02003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EF2C-2B31-4033-A561-4D4BCE23C644}" type="datetimeFigureOut">
              <a:rPr lang="en-NZ" smtClean="0"/>
              <a:t>20/03/2021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1D8E6-4D9F-453A-85F3-2CC2D43C843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28955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EF2C-2B31-4033-A561-4D4BCE23C644}" type="datetimeFigureOut">
              <a:rPr lang="en-NZ" smtClean="0"/>
              <a:t>20/03/2021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1D8E6-4D9F-453A-85F3-2CC2D43C843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69773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EF2C-2B31-4033-A561-4D4BCE23C644}" type="datetimeFigureOut">
              <a:rPr lang="en-NZ" smtClean="0"/>
              <a:t>20/03/2021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1D8E6-4D9F-453A-85F3-2CC2D43C843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22522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EF2C-2B31-4033-A561-4D4BCE23C644}" type="datetimeFigureOut">
              <a:rPr lang="en-NZ" smtClean="0"/>
              <a:t>20/03/2021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1D8E6-4D9F-453A-85F3-2CC2D43C843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31982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EF2C-2B31-4033-A561-4D4BCE23C644}" type="datetimeFigureOut">
              <a:rPr lang="en-NZ" smtClean="0"/>
              <a:t>20/03/2021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1D8E6-4D9F-453A-85F3-2CC2D43C843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27016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EF2C-2B31-4033-A561-4D4BCE23C644}" type="datetimeFigureOut">
              <a:rPr lang="en-NZ" smtClean="0"/>
              <a:t>20/03/2021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1D8E6-4D9F-453A-85F3-2CC2D43C843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174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EF2C-2B31-4033-A561-4D4BCE23C644}" type="datetimeFigureOut">
              <a:rPr lang="en-NZ" smtClean="0"/>
              <a:t>20/03/2021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1D8E6-4D9F-453A-85F3-2CC2D43C843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81013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AEF2C-2B31-4033-A561-4D4BCE23C644}" type="datetimeFigureOut">
              <a:rPr lang="en-NZ" smtClean="0"/>
              <a:t>20/03/2021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1D8E6-4D9F-453A-85F3-2CC2D43C843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8955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AEF2C-2B31-4033-A561-4D4BCE23C644}" type="datetimeFigureOut">
              <a:rPr lang="en-NZ" smtClean="0"/>
              <a:t>20/03/2021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1D8E6-4D9F-453A-85F3-2CC2D43C843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1256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 smtClean="0"/>
              <a:t>Blunt trauma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00791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Trauma Call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800" dirty="0" smtClean="0"/>
              <a:t>A 29 year old brought into ED by ambulance after motor bike accident, complaining from abdominal pain, looked pale</a:t>
            </a:r>
          </a:p>
          <a:p>
            <a:endParaRPr lang="en-NZ" dirty="0" smtClean="0"/>
          </a:p>
          <a:p>
            <a:r>
              <a:rPr lang="en-NZ" b="1" dirty="0" smtClean="0"/>
              <a:t>How would you manage?</a:t>
            </a:r>
            <a:endParaRPr lang="en-NZ" b="1" dirty="0"/>
          </a:p>
        </p:txBody>
      </p:sp>
    </p:spTree>
    <p:extLst>
      <p:ext uri="{BB962C8B-B14F-4D97-AF65-F5344CB8AC3E}">
        <p14:creationId xmlns:p14="http://schemas.microsoft.com/office/powerpoint/2010/main" val="55127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Findings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800" dirty="0" smtClean="0"/>
              <a:t>Airway: intact</a:t>
            </a:r>
          </a:p>
          <a:p>
            <a:r>
              <a:rPr lang="en-NZ" sz="2800" dirty="0" smtClean="0"/>
              <a:t>Breathing RR 22/min, O2 Sats 90 on air</a:t>
            </a:r>
          </a:p>
          <a:p>
            <a:r>
              <a:rPr lang="en-NZ" sz="2800" dirty="0" smtClean="0"/>
              <a:t>PR 92, weak, BP: 105/50</a:t>
            </a:r>
          </a:p>
          <a:p>
            <a:r>
              <a:rPr lang="en-NZ" sz="2800" dirty="0" smtClean="0"/>
              <a:t>Cold periphery</a:t>
            </a:r>
          </a:p>
          <a:p>
            <a:r>
              <a:rPr lang="en-NZ" sz="2800" dirty="0" smtClean="0"/>
              <a:t>Distended abdomen</a:t>
            </a:r>
          </a:p>
          <a:p>
            <a:r>
              <a:rPr lang="en-NZ" sz="2800" dirty="0" smtClean="0"/>
              <a:t>Tender right upper abdomen</a:t>
            </a:r>
          </a:p>
          <a:p>
            <a:r>
              <a:rPr lang="en-NZ" b="1" u="sng" dirty="0" smtClean="0"/>
              <a:t>What is your next step?</a:t>
            </a:r>
            <a:endParaRPr lang="en-NZ" b="1" u="sng" dirty="0"/>
          </a:p>
        </p:txBody>
      </p:sp>
    </p:spTree>
    <p:extLst>
      <p:ext uri="{BB962C8B-B14F-4D97-AF65-F5344CB8AC3E}">
        <p14:creationId xmlns:p14="http://schemas.microsoft.com/office/powerpoint/2010/main" val="3565965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Progress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After 1.5 L of saline, patients vital signs improves, PR 83 and BP 115/60</a:t>
            </a:r>
          </a:p>
          <a:p>
            <a:r>
              <a:rPr lang="en-NZ" dirty="0" smtClean="0"/>
              <a:t>CXR    # </a:t>
            </a:r>
            <a:r>
              <a:rPr lang="en-NZ" dirty="0" smtClean="0"/>
              <a:t>left </a:t>
            </a:r>
            <a:r>
              <a:rPr lang="en-NZ" dirty="0" smtClean="0"/>
              <a:t>lower ribs</a:t>
            </a:r>
          </a:p>
          <a:p>
            <a:r>
              <a:rPr lang="en-NZ" dirty="0" smtClean="0"/>
              <a:t>Neck and pelvis Xray normal</a:t>
            </a:r>
          </a:p>
          <a:p>
            <a:r>
              <a:rPr lang="en-NZ" dirty="0" smtClean="0"/>
              <a:t>FAST scan free </a:t>
            </a:r>
            <a:r>
              <a:rPr lang="en-NZ" dirty="0" smtClean="0"/>
              <a:t>fluid in the peritoneal cavity</a:t>
            </a:r>
            <a:endParaRPr lang="en-NZ" dirty="0" smtClean="0"/>
          </a:p>
          <a:p>
            <a:pPr marL="0" indent="0">
              <a:buNone/>
            </a:pPr>
            <a:endParaRPr lang="en-NZ" dirty="0" smtClean="0"/>
          </a:p>
          <a:p>
            <a:r>
              <a:rPr lang="en-NZ" b="1" dirty="0" smtClean="0"/>
              <a:t>What is your provisional diagnosis and what is your next step?</a:t>
            </a:r>
          </a:p>
          <a:p>
            <a:endParaRPr lang="en-NZ" dirty="0"/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98600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3600" dirty="0" smtClean="0"/>
              <a:t>Describe this Image</a:t>
            </a:r>
            <a:endParaRPr lang="en-NZ" sz="36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="" xmlns:a16="http://schemas.microsoft.com/office/drawing/2014/main" id="{B55BFCEF-9DCB-B445-9320-97477ED81A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648" y="1540923"/>
            <a:ext cx="6264696" cy="4698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062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Question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How would you grade Splenic </a:t>
            </a:r>
            <a:r>
              <a:rPr lang="en-NZ" dirty="0" smtClean="0"/>
              <a:t>injuries</a:t>
            </a:r>
          </a:p>
          <a:p>
            <a:endParaRPr lang="en-NZ" dirty="0"/>
          </a:p>
          <a:p>
            <a:r>
              <a:rPr lang="en-NZ" dirty="0" smtClean="0"/>
              <a:t>What are the most important points in the management of splenic injury?</a:t>
            </a:r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2618750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How do you prepare the patient for Open Splenectomy?</a:t>
            </a:r>
          </a:p>
          <a:p>
            <a:endParaRPr lang="en-NZ" dirty="0"/>
          </a:p>
          <a:p>
            <a:r>
              <a:rPr lang="en-NZ" dirty="0" smtClean="0"/>
              <a:t>Describe the operation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198397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Trauma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 smtClean="0"/>
          </a:p>
          <a:p>
            <a:r>
              <a:rPr lang="en-NZ" dirty="0" smtClean="0"/>
              <a:t>Describe how you close the midline laparotomy wound in trauma cases</a:t>
            </a:r>
          </a:p>
        </p:txBody>
      </p:sp>
    </p:spTree>
    <p:extLst>
      <p:ext uri="{BB962C8B-B14F-4D97-AF65-F5344CB8AC3E}">
        <p14:creationId xmlns:p14="http://schemas.microsoft.com/office/powerpoint/2010/main" val="4134266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Trauma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 smtClean="0"/>
          </a:p>
          <a:p>
            <a:r>
              <a:rPr lang="en-NZ" dirty="0" smtClean="0"/>
              <a:t>What are the risk factors for wound dehiscence and incisional hernia?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93809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173</Words>
  <Application>Microsoft Office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Blunt trauma</vt:lpstr>
      <vt:lpstr>Trauma Call</vt:lpstr>
      <vt:lpstr>Findings</vt:lpstr>
      <vt:lpstr>Progress</vt:lpstr>
      <vt:lpstr>Describe this Image</vt:lpstr>
      <vt:lpstr>Question</vt:lpstr>
      <vt:lpstr>PowerPoint Presentation</vt:lpstr>
      <vt:lpstr>Trauma</vt:lpstr>
      <vt:lpstr>Trauma</vt:lpstr>
    </vt:vector>
  </TitlesOfParts>
  <Company>TDHB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Abdomen</dc:title>
  <dc:creator>feh</dc:creator>
  <cp:lastModifiedBy>feh</cp:lastModifiedBy>
  <cp:revision>11</cp:revision>
  <dcterms:created xsi:type="dcterms:W3CDTF">2020-02-16T06:53:09Z</dcterms:created>
  <dcterms:modified xsi:type="dcterms:W3CDTF">2021-03-20T01:15:08Z</dcterms:modified>
</cp:coreProperties>
</file>