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7" r:id="rId2"/>
    <p:sldId id="259" r:id="rId3"/>
    <p:sldId id="277" r:id="rId4"/>
    <p:sldId id="263" r:id="rId5"/>
    <p:sldId id="265" r:id="rId6"/>
    <p:sldId id="280" r:id="rId7"/>
    <p:sldId id="267" r:id="rId8"/>
    <p:sldId id="273" r:id="rId9"/>
    <p:sldId id="275" r:id="rId10"/>
    <p:sldId id="278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37" autoAdjust="0"/>
  </p:normalViewPr>
  <p:slideViewPr>
    <p:cSldViewPr snapToGrid="0" snapToObjects="1">
      <p:cViewPr varScale="1">
        <p:scale>
          <a:sx n="87" d="100"/>
          <a:sy n="87" d="100"/>
        </p:scale>
        <p:origin x="-46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4D6-4B68-D242-BBDB-95AE5A33EB0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BB-CB75-B648-91A5-7055289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4D6-4B68-D242-BBDB-95AE5A33EB0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BB-CB75-B648-91A5-7055289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8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4D6-4B68-D242-BBDB-95AE5A33EB0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BB-CB75-B648-91A5-7055289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2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4D6-4B68-D242-BBDB-95AE5A33EB0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BB-CB75-B648-91A5-7055289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1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4D6-4B68-D242-BBDB-95AE5A33EB0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BB-CB75-B648-91A5-7055289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4D6-4B68-D242-BBDB-95AE5A33EB0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BB-CB75-B648-91A5-7055289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4D6-4B68-D242-BBDB-95AE5A33EB0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BB-CB75-B648-91A5-7055289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4D6-4B68-D242-BBDB-95AE5A33EB0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BB-CB75-B648-91A5-7055289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6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4D6-4B68-D242-BBDB-95AE5A33EB0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BB-CB75-B648-91A5-7055289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5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4D6-4B68-D242-BBDB-95AE5A33EB0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BB-CB75-B648-91A5-7055289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7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84D6-4B68-D242-BBDB-95AE5A33EB0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BB-CB75-B648-91A5-7055289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884D6-4B68-D242-BBDB-95AE5A33EB05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E1BB-CB75-B648-91A5-7055289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90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84E39-2C3D-EB4E-A07F-C87BB8FD8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834" y="1825625"/>
            <a:ext cx="419996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What </a:t>
            </a:r>
            <a:r>
              <a:rPr lang="en-US" dirty="0"/>
              <a:t>is the length of the oesophagus?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b. Where </a:t>
            </a:r>
            <a:r>
              <a:rPr lang="en-US" dirty="0"/>
              <a:t>are the points of narrowing?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c. What </a:t>
            </a:r>
            <a:r>
              <a:rPr lang="en-US" dirty="0"/>
              <a:t>muscle types make up this structure?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99497A-08B3-E44E-B91B-E5A6E018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55" y="365125"/>
            <a:ext cx="4109945" cy="6044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2195" y="518984"/>
            <a:ext cx="431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Question 1  </a:t>
            </a:r>
            <a:endParaRPr lang="en-NZ" sz="2400" b="1" u="sng" dirty="0"/>
          </a:p>
        </p:txBody>
      </p:sp>
    </p:spTree>
    <p:extLst>
      <p:ext uri="{BB962C8B-B14F-4D97-AF65-F5344CB8AC3E}">
        <p14:creationId xmlns:p14="http://schemas.microsoft.com/office/powerpoint/2010/main" val="8173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F30FD8-D4E8-BB49-8933-303ED53C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How would you treat </a:t>
            </a:r>
            <a:r>
              <a:rPr lang="en-US" sz="4000" b="1" dirty="0" smtClean="0"/>
              <a:t>a patient with lower oesophageal cancer?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71500"/>
            <a:ext cx="274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Question 10</a:t>
            </a:r>
            <a:endParaRPr lang="en-NZ" b="1" u="sng" dirty="0"/>
          </a:p>
        </p:txBody>
      </p:sp>
    </p:spTree>
    <p:extLst>
      <p:ext uri="{BB962C8B-B14F-4D97-AF65-F5344CB8AC3E}">
        <p14:creationId xmlns:p14="http://schemas.microsoft.com/office/powerpoint/2010/main" val="29295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A87EE3-84CD-A640-A5BA-2418CAD4F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75" y="4717897"/>
            <a:ext cx="10515600" cy="678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Describe this photo. What are the differentials?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03E974-67C1-434D-B459-51B5D81E6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686" y="98855"/>
            <a:ext cx="6588958" cy="4401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364" y="334737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Question 11</a:t>
            </a:r>
            <a:endParaRPr lang="en-NZ" b="1" u="sng" dirty="0"/>
          </a:p>
        </p:txBody>
      </p:sp>
    </p:spTree>
    <p:extLst>
      <p:ext uri="{BB962C8B-B14F-4D97-AF65-F5344CB8AC3E}">
        <p14:creationId xmlns:p14="http://schemas.microsoft.com/office/powerpoint/2010/main" val="31104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A361E5-2049-044A-8402-F8DEF4DF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85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What is the </a:t>
            </a:r>
            <a:r>
              <a:rPr lang="en-US" sz="4000" b="1" dirty="0" smtClean="0"/>
              <a:t>treatment of a perforated gastric ulcer? 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How is it different </a:t>
            </a:r>
            <a:r>
              <a:rPr lang="en-US" sz="4000" b="1" smtClean="0"/>
              <a:t>from perforated </a:t>
            </a:r>
            <a:r>
              <a:rPr lang="en-US" sz="4000" b="1" dirty="0" smtClean="0"/>
              <a:t>duodenal ulcer?</a:t>
            </a:r>
            <a:endParaRPr lang="en-US" sz="4000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964" y="440871"/>
            <a:ext cx="235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mtClean="0"/>
              <a:t>Question 12</a:t>
            </a:r>
            <a:endParaRPr lang="en-NZ" b="1" u="sng" dirty="0"/>
          </a:p>
        </p:txBody>
      </p:sp>
    </p:spTree>
    <p:extLst>
      <p:ext uri="{BB962C8B-B14F-4D97-AF65-F5344CB8AC3E}">
        <p14:creationId xmlns:p14="http://schemas.microsoft.com/office/powerpoint/2010/main" val="22412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3EA32E-C702-4A40-8B4A-40F64D028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189" y="1843554"/>
            <a:ext cx="4576482" cy="4351338"/>
          </a:xfrm>
        </p:spPr>
        <p:txBody>
          <a:bodyPr/>
          <a:lstStyle/>
          <a:p>
            <a:r>
              <a:rPr lang="en-NZ" dirty="0"/>
              <a:t>This is an endoscopic view of a 60-year-old man’s distal oesophagus. He reports a history of reflux symptoms for many years. Please describe the picture.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BA77FA-8F47-334B-90D9-D6FFB835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7" y="859540"/>
            <a:ext cx="6743931" cy="5053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4189" y="531341"/>
            <a:ext cx="324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Question 2</a:t>
            </a:r>
            <a:endParaRPr lang="en-NZ" sz="2400" b="1" u="sng" dirty="0"/>
          </a:p>
        </p:txBody>
      </p:sp>
    </p:spTree>
    <p:extLst>
      <p:ext uri="{BB962C8B-B14F-4D97-AF65-F5344CB8AC3E}">
        <p14:creationId xmlns:p14="http://schemas.microsoft.com/office/powerpoint/2010/main" val="41953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5BAC6D-316B-7646-A777-9D718051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How do you define Barrett’s </a:t>
            </a:r>
            <a:r>
              <a:rPr lang="en-US" sz="4800" b="1" dirty="0" err="1"/>
              <a:t>oesophagus</a:t>
            </a:r>
            <a:r>
              <a:rPr lang="en-US" sz="4800" b="1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692" y="481914"/>
            <a:ext cx="271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Question 3</a:t>
            </a:r>
            <a:endParaRPr lang="en-NZ" sz="2800" b="1" u="sng" dirty="0"/>
          </a:p>
        </p:txBody>
      </p:sp>
    </p:spTree>
    <p:extLst>
      <p:ext uri="{BB962C8B-B14F-4D97-AF65-F5344CB8AC3E}">
        <p14:creationId xmlns:p14="http://schemas.microsoft.com/office/powerpoint/2010/main" val="7771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D6113D-4F2B-9D44-8E99-9EDD78571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What is the difference between the Z-line and the </a:t>
            </a:r>
            <a:r>
              <a:rPr lang="en-US" sz="4400" b="1" dirty="0" smtClean="0"/>
              <a:t>gastro-oesophageal </a:t>
            </a:r>
            <a:r>
              <a:rPr lang="en-US" sz="4400" b="1" dirty="0"/>
              <a:t>junction (GOJ)?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30679"/>
            <a:ext cx="263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Question 4</a:t>
            </a:r>
            <a:endParaRPr lang="en-NZ" b="1" u="sng" dirty="0"/>
          </a:p>
        </p:txBody>
      </p:sp>
    </p:spTree>
    <p:extLst>
      <p:ext uri="{BB962C8B-B14F-4D97-AF65-F5344CB8AC3E}">
        <p14:creationId xmlns:p14="http://schemas.microsoft.com/office/powerpoint/2010/main" val="25541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139BD-0DFE-C444-98EE-8275A7FB2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What are the risk factors for Barrett’s?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964" y="669471"/>
            <a:ext cx="193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Question 5</a:t>
            </a:r>
            <a:endParaRPr lang="en-NZ" b="1" u="sng" dirty="0"/>
          </a:p>
        </p:txBody>
      </p:sp>
    </p:spTree>
    <p:extLst>
      <p:ext uri="{BB962C8B-B14F-4D97-AF65-F5344CB8AC3E}">
        <p14:creationId xmlns:p14="http://schemas.microsoft.com/office/powerpoint/2010/main" val="4647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7F9418-1354-B34E-AC8E-40DBC1C1D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How would you perform biopsies for Barrett’s?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36814"/>
            <a:ext cx="268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Question 6</a:t>
            </a:r>
            <a:endParaRPr lang="en-NZ" b="1" u="sng" dirty="0"/>
          </a:p>
        </p:txBody>
      </p:sp>
    </p:spTree>
    <p:extLst>
      <p:ext uri="{BB962C8B-B14F-4D97-AF65-F5344CB8AC3E}">
        <p14:creationId xmlns:p14="http://schemas.microsoft.com/office/powerpoint/2010/main" val="17012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1B7046-94BA-8545-8107-34BD19C8E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How would you treat this patient?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293" y="824593"/>
            <a:ext cx="4180114" cy="38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Question 7</a:t>
            </a:r>
            <a:endParaRPr lang="en-NZ" b="1" u="sng" dirty="0"/>
          </a:p>
        </p:txBody>
      </p:sp>
    </p:spTree>
    <p:extLst>
      <p:ext uri="{BB962C8B-B14F-4D97-AF65-F5344CB8AC3E}">
        <p14:creationId xmlns:p14="http://schemas.microsoft.com/office/powerpoint/2010/main" val="22065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2AE47-1B4C-E245-B591-5BC62AF9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578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NZ" dirty="0"/>
              <a:t>This specimen was resected from a 70 year old man with dysphagia on a background of worsening symptoms of reflux. </a:t>
            </a:r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b="1" dirty="0"/>
              <a:t>Please describe the picture.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1A2CAD-1DE4-A640-8602-2EA8F522D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757" y="-1"/>
            <a:ext cx="4407243" cy="6907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621" y="367393"/>
            <a:ext cx="335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Question 8</a:t>
            </a:r>
            <a:endParaRPr lang="en-NZ" b="1" u="sng" dirty="0"/>
          </a:p>
        </p:txBody>
      </p:sp>
    </p:spTree>
    <p:extLst>
      <p:ext uri="{BB962C8B-B14F-4D97-AF65-F5344CB8AC3E}">
        <p14:creationId xmlns:p14="http://schemas.microsoft.com/office/powerpoint/2010/main" val="39298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02ABE1-D301-6B4F-BD72-5C0AF4A3E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828000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What are the risk factors for </a:t>
            </a:r>
            <a:r>
              <a:rPr lang="en-US" sz="4000" b="1" dirty="0" smtClean="0"/>
              <a:t>oesophageal</a:t>
            </a:r>
          </a:p>
          <a:p>
            <a:pPr marL="0" indent="0" algn="ctr">
              <a:buNone/>
            </a:pPr>
            <a:endParaRPr lang="en-US" sz="4000" b="1" dirty="0" smtClean="0"/>
          </a:p>
          <a:p>
            <a:r>
              <a:rPr lang="en-US" sz="4000" b="1" dirty="0" smtClean="0"/>
              <a:t>SCC</a:t>
            </a:r>
          </a:p>
          <a:p>
            <a:r>
              <a:rPr lang="en-US" sz="4000" b="1" dirty="0" smtClean="0"/>
              <a:t>adenocarcinoma</a:t>
            </a:r>
            <a:r>
              <a:rPr lang="en-US" sz="4000" b="1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9714" y="375557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Question 9</a:t>
            </a:r>
            <a:endParaRPr lang="en-NZ" b="1" u="sng" dirty="0"/>
          </a:p>
        </p:txBody>
      </p:sp>
    </p:spTree>
    <p:extLst>
      <p:ext uri="{BB962C8B-B14F-4D97-AF65-F5344CB8AC3E}">
        <p14:creationId xmlns:p14="http://schemas.microsoft.com/office/powerpoint/2010/main" val="2227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200</Words>
  <Application>Microsoft Office PowerPoint</Application>
  <PresentationFormat>Custom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Tan</dc:creator>
  <cp:lastModifiedBy>feh</cp:lastModifiedBy>
  <cp:revision>20</cp:revision>
  <dcterms:created xsi:type="dcterms:W3CDTF">2018-08-27T22:08:15Z</dcterms:created>
  <dcterms:modified xsi:type="dcterms:W3CDTF">2021-03-20T00:45:06Z</dcterms:modified>
</cp:coreProperties>
</file>