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89" r:id="rId3"/>
    <p:sldId id="1504" r:id="rId4"/>
    <p:sldId id="1506" r:id="rId5"/>
    <p:sldId id="1508" r:id="rId6"/>
    <p:sldId id="1507" r:id="rId7"/>
    <p:sldId id="1509" r:id="rId8"/>
    <p:sldId id="282" r:id="rId9"/>
    <p:sldId id="275" r:id="rId10"/>
    <p:sldId id="276" r:id="rId11"/>
    <p:sldId id="272" r:id="rId12"/>
    <p:sldId id="273" r:id="rId13"/>
    <p:sldId id="279" r:id="rId14"/>
    <p:sldId id="280" r:id="rId15"/>
    <p:sldId id="269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88806" autoAdjust="0"/>
  </p:normalViewPr>
  <p:slideViewPr>
    <p:cSldViewPr snapToGrid="0">
      <p:cViewPr varScale="1">
        <p:scale>
          <a:sx n="137" d="100"/>
          <a:sy n="137" d="100"/>
        </p:scale>
        <p:origin x="89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B7EA1-F210-44AD-8846-30C8A7EF738F}" type="datetimeFigureOut">
              <a:rPr lang="en-AU" smtClean="0"/>
              <a:t>22/4/2023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B3C13-8830-4139-BEF1-7CD58A07200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11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How to answer</a:t>
            </a:r>
            <a:r>
              <a:rPr lang="en-AU" baseline="0" dirty="0"/>
              <a:t> a question on the topic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B3C13-8830-4139-BEF1-7CD58A07200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489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B3C13-8830-4139-BEF1-7CD58A07200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799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0691-C93E-4D61-8BB9-2D4B1F9B50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4000" y="3220640"/>
            <a:ext cx="5760000" cy="17145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noProof="0" dirty="0"/>
              <a:t>Click to add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EBD72-EB9F-48DA-81AD-08DDE37C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3414714"/>
            <a:ext cx="5760000" cy="1714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AU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257AD-A97A-4FD8-BA90-506D3E2D6E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736" y="4324349"/>
            <a:ext cx="1283495" cy="52221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055D91F-7A0B-429F-981C-2E6E5E02249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4000" y="1514475"/>
            <a:ext cx="3325726" cy="103227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1847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AC3-B181-4DF8-894C-F58434151C28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3614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8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8A80-CAD6-4972-8EDB-8E27A39F8373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7810AA-7A93-4AC9-9758-BA18A418A4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04000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263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8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76B8-F9CC-4D1A-8210-F6A7B061A9D1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7810AA-7A93-4AC9-9758-BA18A418A4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04000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049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8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549-A780-489E-BB3C-0B44AB8CAB54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7810AA-7A93-4AC9-9758-BA18A418A4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04000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1261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8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402F-8BF6-4F6B-8AA2-ADD3C83BEACB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6849409-824A-4457-9F03-A3350F9BE9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03999" y="1322963"/>
            <a:ext cx="3959999" cy="2952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4193250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59CF-2380-458F-BEAA-F29B4BD203E0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7810AA-7A93-4AC9-9758-BA18A418A4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04000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8EEECB6-FEA1-4B37-AA18-AD5AAADC22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0000" y="1322963"/>
            <a:ext cx="1944000" cy="1440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B6566F4-C880-4198-A970-6423ABBBEA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555999" y="1322963"/>
            <a:ext cx="1944000" cy="1440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A33DC962-DD04-4D9E-8958-53D3746A5E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9999" y="2834963"/>
            <a:ext cx="3959999" cy="1440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54600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8C31-0AC3-4C4C-8A1C-D65EAF9E864B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7810AA-7A93-4AC9-9758-BA18A418A4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04000" y="1322963"/>
            <a:ext cx="3960000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8EEECB6-FEA1-4B37-AA18-AD5AAADC22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0000" y="1322963"/>
            <a:ext cx="1944000" cy="1440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B6566F4-C880-4198-A970-6423ABBBEA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555999" y="1322963"/>
            <a:ext cx="1944000" cy="1440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A33DC962-DD04-4D9E-8958-53D3746A5E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0000" y="2834963"/>
            <a:ext cx="1944000" cy="1440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682F712-68C6-466B-B2D1-B44236266D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555999" y="2834963"/>
            <a:ext cx="1944000" cy="1440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614184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6849409-824A-4457-9F03-A3350F9BE9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96255" y="-1"/>
            <a:ext cx="4247745" cy="45216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8" y="1322963"/>
            <a:ext cx="3960000" cy="31986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BE355D-2848-4A47-A52E-C25C5B40515D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3959998" cy="25362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3959998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6D9BBB0-27D5-4AA1-92AB-39444E4F91C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90118" y="4693007"/>
            <a:ext cx="1287182" cy="278394"/>
          </a:xfrm>
          <a:custGeom>
            <a:avLst/>
            <a:gdLst>
              <a:gd name="T0" fmla="*/ 308 w 4267"/>
              <a:gd name="T1" fmla="*/ 787 h 921"/>
              <a:gd name="T2" fmla="*/ 632 w 4267"/>
              <a:gd name="T3" fmla="*/ 862 h 921"/>
              <a:gd name="T4" fmla="*/ 384 w 4267"/>
              <a:gd name="T5" fmla="*/ 313 h 921"/>
              <a:gd name="T6" fmla="*/ 257 w 4267"/>
              <a:gd name="T7" fmla="*/ 241 h 921"/>
              <a:gd name="T8" fmla="*/ 196 w 4267"/>
              <a:gd name="T9" fmla="*/ 116 h 921"/>
              <a:gd name="T10" fmla="*/ 384 w 4267"/>
              <a:gd name="T11" fmla="*/ 391 h 921"/>
              <a:gd name="T12" fmla="*/ 53 w 4267"/>
              <a:gd name="T13" fmla="*/ 389 h 921"/>
              <a:gd name="T14" fmla="*/ 460 w 4267"/>
              <a:gd name="T15" fmla="*/ 313 h 921"/>
              <a:gd name="T16" fmla="*/ 792 w 4267"/>
              <a:gd name="T17" fmla="*/ 389 h 921"/>
              <a:gd name="T18" fmla="*/ 1195 w 4267"/>
              <a:gd name="T19" fmla="*/ 191 h 921"/>
              <a:gd name="T20" fmla="*/ 1368 w 4267"/>
              <a:gd name="T21" fmla="*/ 203 h 921"/>
              <a:gd name="T22" fmla="*/ 1195 w 4267"/>
              <a:gd name="T23" fmla="*/ 313 h 921"/>
              <a:gd name="T24" fmla="*/ 982 w 4267"/>
              <a:gd name="T25" fmla="*/ 68 h 921"/>
              <a:gd name="T26" fmla="*/ 2116 w 4267"/>
              <a:gd name="T27" fmla="*/ 381 h 921"/>
              <a:gd name="T28" fmla="*/ 2107 w 4267"/>
              <a:gd name="T29" fmla="*/ 133 h 921"/>
              <a:gd name="T30" fmla="*/ 2450 w 4267"/>
              <a:gd name="T31" fmla="*/ 152 h 921"/>
              <a:gd name="T32" fmla="*/ 2330 w 4267"/>
              <a:gd name="T33" fmla="*/ 290 h 921"/>
              <a:gd name="T34" fmla="*/ 2402 w 4267"/>
              <a:gd name="T35" fmla="*/ 171 h 921"/>
              <a:gd name="T36" fmla="*/ 1558 w 4267"/>
              <a:gd name="T37" fmla="*/ 153 h 921"/>
              <a:gd name="T38" fmla="*/ 1497 w 4267"/>
              <a:gd name="T39" fmla="*/ 318 h 921"/>
              <a:gd name="T40" fmla="*/ 1907 w 4267"/>
              <a:gd name="T41" fmla="*/ 223 h 921"/>
              <a:gd name="T42" fmla="*/ 1934 w 4267"/>
              <a:gd name="T43" fmla="*/ 290 h 921"/>
              <a:gd name="T44" fmla="*/ 2004 w 4267"/>
              <a:gd name="T45" fmla="*/ 171 h 921"/>
              <a:gd name="T46" fmla="*/ 1860 w 4267"/>
              <a:gd name="T47" fmla="*/ 91 h 921"/>
              <a:gd name="T48" fmla="*/ 1753 w 4267"/>
              <a:gd name="T49" fmla="*/ 313 h 921"/>
              <a:gd name="T50" fmla="*/ 2540 w 4267"/>
              <a:gd name="T51" fmla="*/ 313 h 921"/>
              <a:gd name="T52" fmla="*/ 1567 w 4267"/>
              <a:gd name="T53" fmla="*/ 382 h 921"/>
              <a:gd name="T54" fmla="*/ 1478 w 4267"/>
              <a:gd name="T55" fmla="*/ 560 h 921"/>
              <a:gd name="T56" fmla="*/ 1294 w 4267"/>
              <a:gd name="T57" fmla="*/ 544 h 921"/>
              <a:gd name="T58" fmla="*/ 2051 w 4267"/>
              <a:gd name="T59" fmla="*/ 453 h 921"/>
              <a:gd name="T60" fmla="*/ 2133 w 4267"/>
              <a:gd name="T61" fmla="*/ 596 h 921"/>
              <a:gd name="T62" fmla="*/ 2759 w 4267"/>
              <a:gd name="T63" fmla="*/ 473 h 921"/>
              <a:gd name="T64" fmla="*/ 2698 w 4267"/>
              <a:gd name="T65" fmla="*/ 638 h 921"/>
              <a:gd name="T66" fmla="*/ 1923 w 4267"/>
              <a:gd name="T67" fmla="*/ 638 h 921"/>
              <a:gd name="T68" fmla="*/ 1992 w 4267"/>
              <a:gd name="T69" fmla="*/ 611 h 921"/>
              <a:gd name="T70" fmla="*/ 1923 w 4267"/>
              <a:gd name="T71" fmla="*/ 596 h 921"/>
              <a:gd name="T72" fmla="*/ 2306 w 4267"/>
              <a:gd name="T73" fmla="*/ 634 h 921"/>
              <a:gd name="T74" fmla="*/ 2501 w 4267"/>
              <a:gd name="T75" fmla="*/ 449 h 921"/>
              <a:gd name="T76" fmla="*/ 2446 w 4267"/>
              <a:gd name="T77" fmla="*/ 634 h 921"/>
              <a:gd name="T78" fmla="*/ 2551 w 4267"/>
              <a:gd name="T79" fmla="*/ 468 h 921"/>
              <a:gd name="T80" fmla="*/ 1003 w 4267"/>
              <a:gd name="T81" fmla="*/ 389 h 921"/>
              <a:gd name="T82" fmla="*/ 1213 w 4267"/>
              <a:gd name="T83" fmla="*/ 634 h 921"/>
              <a:gd name="T84" fmla="*/ 1712 w 4267"/>
              <a:gd name="T85" fmla="*/ 449 h 921"/>
              <a:gd name="T86" fmla="*/ 1654 w 4267"/>
              <a:gd name="T87" fmla="*/ 543 h 921"/>
              <a:gd name="T88" fmla="*/ 1669 w 4267"/>
              <a:gd name="T89" fmla="*/ 507 h 921"/>
              <a:gd name="T90" fmla="*/ 4220 w 4267"/>
              <a:gd name="T91" fmla="*/ 382 h 921"/>
              <a:gd name="T92" fmla="*/ 4176 w 4267"/>
              <a:gd name="T93" fmla="*/ 634 h 921"/>
              <a:gd name="T94" fmla="*/ 4074 w 4267"/>
              <a:gd name="T95" fmla="*/ 449 h 921"/>
              <a:gd name="T96" fmla="*/ 4031 w 4267"/>
              <a:gd name="T97" fmla="*/ 543 h 921"/>
              <a:gd name="T98" fmla="*/ 3905 w 4267"/>
              <a:gd name="T99" fmla="*/ 492 h 921"/>
              <a:gd name="T100" fmla="*/ 3829 w 4267"/>
              <a:gd name="T101" fmla="*/ 453 h 921"/>
              <a:gd name="T102" fmla="*/ 3930 w 4267"/>
              <a:gd name="T103" fmla="*/ 596 h 921"/>
              <a:gd name="T104" fmla="*/ 3169 w 4267"/>
              <a:gd name="T105" fmla="*/ 477 h 921"/>
              <a:gd name="T106" fmla="*/ 3188 w 4267"/>
              <a:gd name="T107" fmla="*/ 543 h 921"/>
              <a:gd name="T108" fmla="*/ 3407 w 4267"/>
              <a:gd name="T109" fmla="*/ 502 h 921"/>
              <a:gd name="T110" fmla="*/ 3392 w 4267"/>
              <a:gd name="T111" fmla="*/ 549 h 921"/>
              <a:gd name="T112" fmla="*/ 3425 w 4267"/>
              <a:gd name="T113" fmla="*/ 638 h 921"/>
              <a:gd name="T114" fmla="*/ 2904 w 4267"/>
              <a:gd name="T115" fmla="*/ 389 h 921"/>
              <a:gd name="T116" fmla="*/ 3106 w 4267"/>
              <a:gd name="T117" fmla="*/ 389 h 921"/>
              <a:gd name="T118" fmla="*/ 3757 w 4267"/>
              <a:gd name="T119" fmla="*/ 634 h 921"/>
              <a:gd name="T120" fmla="*/ 3530 w 4267"/>
              <a:gd name="T121" fmla="*/ 705 h 921"/>
              <a:gd name="T122" fmla="*/ 3661 w 4267"/>
              <a:gd name="T123" fmla="*/ 507 h 921"/>
              <a:gd name="T124" fmla="*/ 3675 w 4267"/>
              <a:gd name="T125" fmla="*/ 543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67" h="921">
                <a:moveTo>
                  <a:pt x="814" y="673"/>
                </a:moveTo>
                <a:cubicBezTo>
                  <a:pt x="823" y="624"/>
                  <a:pt x="823" y="624"/>
                  <a:pt x="823" y="624"/>
                </a:cubicBezTo>
                <a:cubicBezTo>
                  <a:pt x="537" y="787"/>
                  <a:pt x="537" y="787"/>
                  <a:pt x="537" y="787"/>
                </a:cubicBezTo>
                <a:cubicBezTo>
                  <a:pt x="613" y="787"/>
                  <a:pt x="613" y="787"/>
                  <a:pt x="613" y="787"/>
                </a:cubicBezTo>
                <a:cubicBezTo>
                  <a:pt x="569" y="815"/>
                  <a:pt x="500" y="832"/>
                  <a:pt x="422" y="832"/>
                </a:cubicBezTo>
                <a:cubicBezTo>
                  <a:pt x="345" y="832"/>
                  <a:pt x="276" y="815"/>
                  <a:pt x="232" y="787"/>
                </a:cubicBezTo>
                <a:cubicBezTo>
                  <a:pt x="308" y="787"/>
                  <a:pt x="308" y="787"/>
                  <a:pt x="308" y="787"/>
                </a:cubicBezTo>
                <a:cubicBezTo>
                  <a:pt x="22" y="624"/>
                  <a:pt x="22" y="624"/>
                  <a:pt x="22" y="624"/>
                </a:cubicBezTo>
                <a:cubicBezTo>
                  <a:pt x="31" y="673"/>
                  <a:pt x="31" y="673"/>
                  <a:pt x="31" y="673"/>
                </a:cubicBezTo>
                <a:cubicBezTo>
                  <a:pt x="0" y="699"/>
                  <a:pt x="0" y="699"/>
                  <a:pt x="0" y="699"/>
                </a:cubicBezTo>
                <a:cubicBezTo>
                  <a:pt x="222" y="825"/>
                  <a:pt x="222" y="825"/>
                  <a:pt x="222" y="825"/>
                </a:cubicBezTo>
                <a:cubicBezTo>
                  <a:pt x="213" y="862"/>
                  <a:pt x="213" y="862"/>
                  <a:pt x="213" y="862"/>
                </a:cubicBezTo>
                <a:cubicBezTo>
                  <a:pt x="255" y="897"/>
                  <a:pt x="333" y="921"/>
                  <a:pt x="422" y="921"/>
                </a:cubicBezTo>
                <a:cubicBezTo>
                  <a:pt x="512" y="921"/>
                  <a:pt x="590" y="897"/>
                  <a:pt x="632" y="862"/>
                </a:cubicBezTo>
                <a:cubicBezTo>
                  <a:pt x="623" y="825"/>
                  <a:pt x="623" y="825"/>
                  <a:pt x="623" y="825"/>
                </a:cubicBezTo>
                <a:cubicBezTo>
                  <a:pt x="845" y="699"/>
                  <a:pt x="845" y="699"/>
                  <a:pt x="845" y="699"/>
                </a:cubicBezTo>
                <a:lnTo>
                  <a:pt x="814" y="673"/>
                </a:lnTo>
                <a:close/>
                <a:moveTo>
                  <a:pt x="22" y="4"/>
                </a:moveTo>
                <a:cubicBezTo>
                  <a:pt x="40" y="29"/>
                  <a:pt x="53" y="60"/>
                  <a:pt x="53" y="96"/>
                </a:cubicBezTo>
                <a:cubicBezTo>
                  <a:pt x="53" y="313"/>
                  <a:pt x="53" y="313"/>
                  <a:pt x="53" y="313"/>
                </a:cubicBezTo>
                <a:cubicBezTo>
                  <a:pt x="384" y="313"/>
                  <a:pt x="384" y="313"/>
                  <a:pt x="384" y="313"/>
                </a:cubicBezTo>
                <a:cubicBezTo>
                  <a:pt x="384" y="311"/>
                  <a:pt x="384" y="311"/>
                  <a:pt x="384" y="311"/>
                </a:cubicBezTo>
                <a:cubicBezTo>
                  <a:pt x="384" y="311"/>
                  <a:pt x="384" y="311"/>
                  <a:pt x="384" y="311"/>
                </a:cubicBezTo>
                <a:cubicBezTo>
                  <a:pt x="384" y="0"/>
                  <a:pt x="384" y="0"/>
                  <a:pt x="384" y="0"/>
                </a:cubicBezTo>
                <a:cubicBezTo>
                  <a:pt x="375" y="2"/>
                  <a:pt x="365" y="4"/>
                  <a:pt x="354" y="4"/>
                </a:cubicBezTo>
                <a:lnTo>
                  <a:pt x="22" y="4"/>
                </a:lnTo>
                <a:close/>
                <a:moveTo>
                  <a:pt x="259" y="195"/>
                </a:moveTo>
                <a:cubicBezTo>
                  <a:pt x="257" y="241"/>
                  <a:pt x="257" y="241"/>
                  <a:pt x="257" y="241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81" y="241"/>
                  <a:pt x="181" y="241"/>
                  <a:pt x="181" y="241"/>
                </a:cubicBezTo>
                <a:cubicBezTo>
                  <a:pt x="178" y="195"/>
                  <a:pt x="178" y="195"/>
                  <a:pt x="178" y="195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68" y="151"/>
                  <a:pt x="168" y="151"/>
                  <a:pt x="168" y="151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96" y="116"/>
                  <a:pt x="196" y="116"/>
                  <a:pt x="196" y="116"/>
                </a:cubicBezTo>
                <a:cubicBezTo>
                  <a:pt x="219" y="75"/>
                  <a:pt x="219" y="75"/>
                  <a:pt x="219" y="75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87" y="108"/>
                  <a:pt x="287" y="108"/>
                  <a:pt x="287" y="108"/>
                </a:cubicBezTo>
                <a:cubicBezTo>
                  <a:pt x="269" y="151"/>
                  <a:pt x="269" y="151"/>
                  <a:pt x="269" y="151"/>
                </a:cubicBezTo>
                <a:cubicBezTo>
                  <a:pt x="304" y="182"/>
                  <a:pt x="304" y="182"/>
                  <a:pt x="304" y="182"/>
                </a:cubicBezTo>
                <a:lnTo>
                  <a:pt x="259" y="195"/>
                </a:lnTo>
                <a:close/>
                <a:moveTo>
                  <a:pt x="384" y="391"/>
                </a:moveTo>
                <a:cubicBezTo>
                  <a:pt x="384" y="391"/>
                  <a:pt x="384" y="391"/>
                  <a:pt x="384" y="391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103" y="582"/>
                  <a:pt x="103" y="582"/>
                  <a:pt x="103" y="582"/>
                </a:cubicBezTo>
                <a:cubicBezTo>
                  <a:pt x="72" y="564"/>
                  <a:pt x="53" y="532"/>
                  <a:pt x="53" y="496"/>
                </a:cubicBezTo>
                <a:cubicBezTo>
                  <a:pt x="53" y="389"/>
                  <a:pt x="53" y="389"/>
                  <a:pt x="53" y="389"/>
                </a:cubicBezTo>
                <a:cubicBezTo>
                  <a:pt x="384" y="389"/>
                  <a:pt x="384" y="389"/>
                  <a:pt x="384" y="389"/>
                </a:cubicBezTo>
                <a:lnTo>
                  <a:pt x="384" y="391"/>
                </a:lnTo>
                <a:close/>
                <a:moveTo>
                  <a:pt x="823" y="4"/>
                </a:moveTo>
                <a:cubicBezTo>
                  <a:pt x="805" y="29"/>
                  <a:pt x="792" y="60"/>
                  <a:pt x="792" y="96"/>
                </a:cubicBezTo>
                <a:cubicBezTo>
                  <a:pt x="792" y="311"/>
                  <a:pt x="792" y="311"/>
                  <a:pt x="792" y="311"/>
                </a:cubicBezTo>
                <a:cubicBezTo>
                  <a:pt x="792" y="313"/>
                  <a:pt x="792" y="313"/>
                  <a:pt x="792" y="313"/>
                </a:cubicBezTo>
                <a:cubicBezTo>
                  <a:pt x="460" y="313"/>
                  <a:pt x="460" y="313"/>
                  <a:pt x="460" y="313"/>
                </a:cubicBezTo>
                <a:cubicBezTo>
                  <a:pt x="460" y="4"/>
                  <a:pt x="460" y="4"/>
                  <a:pt x="460" y="4"/>
                </a:cubicBezTo>
                <a:cubicBezTo>
                  <a:pt x="460" y="4"/>
                  <a:pt x="460" y="4"/>
                  <a:pt x="460" y="4"/>
                </a:cubicBezTo>
                <a:cubicBezTo>
                  <a:pt x="460" y="0"/>
                  <a:pt x="460" y="0"/>
                  <a:pt x="460" y="0"/>
                </a:cubicBezTo>
                <a:cubicBezTo>
                  <a:pt x="470" y="2"/>
                  <a:pt x="480" y="4"/>
                  <a:pt x="491" y="4"/>
                </a:cubicBezTo>
                <a:lnTo>
                  <a:pt x="823" y="4"/>
                </a:lnTo>
                <a:close/>
                <a:moveTo>
                  <a:pt x="460" y="389"/>
                </a:moveTo>
                <a:cubicBezTo>
                  <a:pt x="792" y="389"/>
                  <a:pt x="792" y="389"/>
                  <a:pt x="792" y="389"/>
                </a:cubicBezTo>
                <a:cubicBezTo>
                  <a:pt x="792" y="496"/>
                  <a:pt x="792" y="496"/>
                  <a:pt x="792" y="496"/>
                </a:cubicBezTo>
                <a:cubicBezTo>
                  <a:pt x="792" y="532"/>
                  <a:pt x="773" y="564"/>
                  <a:pt x="742" y="582"/>
                </a:cubicBezTo>
                <a:cubicBezTo>
                  <a:pt x="460" y="743"/>
                  <a:pt x="460" y="743"/>
                  <a:pt x="460" y="743"/>
                </a:cubicBezTo>
                <a:cubicBezTo>
                  <a:pt x="460" y="743"/>
                  <a:pt x="460" y="743"/>
                  <a:pt x="460" y="743"/>
                </a:cubicBezTo>
                <a:cubicBezTo>
                  <a:pt x="460" y="743"/>
                  <a:pt x="460" y="743"/>
                  <a:pt x="460" y="743"/>
                </a:cubicBezTo>
                <a:lnTo>
                  <a:pt x="460" y="389"/>
                </a:lnTo>
                <a:close/>
                <a:moveTo>
                  <a:pt x="1195" y="191"/>
                </a:moveTo>
                <a:cubicBezTo>
                  <a:pt x="1195" y="191"/>
                  <a:pt x="1195" y="191"/>
                  <a:pt x="1195" y="191"/>
                </a:cubicBezTo>
                <a:cubicBezTo>
                  <a:pt x="1195" y="61"/>
                  <a:pt x="1195" y="61"/>
                  <a:pt x="1195" y="61"/>
                </a:cubicBezTo>
                <a:cubicBezTo>
                  <a:pt x="1242" y="61"/>
                  <a:pt x="1242" y="61"/>
                  <a:pt x="1242" y="61"/>
                </a:cubicBezTo>
                <a:cubicBezTo>
                  <a:pt x="1242" y="156"/>
                  <a:pt x="1242" y="156"/>
                  <a:pt x="1242" y="156"/>
                </a:cubicBezTo>
                <a:cubicBezTo>
                  <a:pt x="1253" y="139"/>
                  <a:pt x="1273" y="128"/>
                  <a:pt x="1298" y="128"/>
                </a:cubicBezTo>
                <a:cubicBezTo>
                  <a:pt x="1317" y="128"/>
                  <a:pt x="1334" y="135"/>
                  <a:pt x="1348" y="148"/>
                </a:cubicBezTo>
                <a:cubicBezTo>
                  <a:pt x="1361" y="161"/>
                  <a:pt x="1368" y="179"/>
                  <a:pt x="1368" y="203"/>
                </a:cubicBezTo>
                <a:cubicBezTo>
                  <a:pt x="1368" y="313"/>
                  <a:pt x="1368" y="313"/>
                  <a:pt x="1368" y="313"/>
                </a:cubicBezTo>
                <a:cubicBezTo>
                  <a:pt x="1322" y="313"/>
                  <a:pt x="1322" y="313"/>
                  <a:pt x="1322" y="313"/>
                </a:cubicBezTo>
                <a:cubicBezTo>
                  <a:pt x="1322" y="215"/>
                  <a:pt x="1322" y="215"/>
                  <a:pt x="1322" y="215"/>
                </a:cubicBezTo>
                <a:cubicBezTo>
                  <a:pt x="1322" y="187"/>
                  <a:pt x="1306" y="171"/>
                  <a:pt x="1283" y="171"/>
                </a:cubicBezTo>
                <a:cubicBezTo>
                  <a:pt x="1259" y="171"/>
                  <a:pt x="1242" y="189"/>
                  <a:pt x="1242" y="216"/>
                </a:cubicBezTo>
                <a:cubicBezTo>
                  <a:pt x="1242" y="313"/>
                  <a:pt x="1242" y="313"/>
                  <a:pt x="1242" y="313"/>
                </a:cubicBezTo>
                <a:cubicBezTo>
                  <a:pt x="1195" y="313"/>
                  <a:pt x="1195" y="313"/>
                  <a:pt x="1195" y="313"/>
                </a:cubicBezTo>
                <a:lnTo>
                  <a:pt x="1195" y="191"/>
                </a:lnTo>
                <a:close/>
                <a:moveTo>
                  <a:pt x="1052" y="313"/>
                </a:moveTo>
                <a:cubicBezTo>
                  <a:pt x="1101" y="313"/>
                  <a:pt x="1101" y="313"/>
                  <a:pt x="1101" y="313"/>
                </a:cubicBezTo>
                <a:cubicBezTo>
                  <a:pt x="1101" y="115"/>
                  <a:pt x="1101" y="115"/>
                  <a:pt x="1101" y="115"/>
                </a:cubicBezTo>
                <a:cubicBezTo>
                  <a:pt x="1171" y="115"/>
                  <a:pt x="1171" y="115"/>
                  <a:pt x="1171" y="115"/>
                </a:cubicBezTo>
                <a:cubicBezTo>
                  <a:pt x="1171" y="68"/>
                  <a:pt x="1171" y="68"/>
                  <a:pt x="1171" y="68"/>
                </a:cubicBezTo>
                <a:cubicBezTo>
                  <a:pt x="982" y="68"/>
                  <a:pt x="982" y="68"/>
                  <a:pt x="982" y="68"/>
                </a:cubicBezTo>
                <a:cubicBezTo>
                  <a:pt x="982" y="115"/>
                  <a:pt x="982" y="115"/>
                  <a:pt x="982" y="115"/>
                </a:cubicBezTo>
                <a:cubicBezTo>
                  <a:pt x="1052" y="115"/>
                  <a:pt x="1052" y="115"/>
                  <a:pt x="1052" y="115"/>
                </a:cubicBezTo>
                <a:lnTo>
                  <a:pt x="1052" y="313"/>
                </a:lnTo>
                <a:close/>
                <a:moveTo>
                  <a:pt x="2182" y="319"/>
                </a:moveTo>
                <a:cubicBezTo>
                  <a:pt x="2173" y="338"/>
                  <a:pt x="2162" y="348"/>
                  <a:pt x="2147" y="348"/>
                </a:cubicBezTo>
                <a:cubicBezTo>
                  <a:pt x="2140" y="348"/>
                  <a:pt x="2132" y="346"/>
                  <a:pt x="2124" y="342"/>
                </a:cubicBezTo>
                <a:cubicBezTo>
                  <a:pt x="2116" y="381"/>
                  <a:pt x="2116" y="381"/>
                  <a:pt x="2116" y="381"/>
                </a:cubicBezTo>
                <a:cubicBezTo>
                  <a:pt x="2126" y="387"/>
                  <a:pt x="2137" y="390"/>
                  <a:pt x="2151" y="390"/>
                </a:cubicBezTo>
                <a:cubicBezTo>
                  <a:pt x="2187" y="390"/>
                  <a:pt x="2210" y="368"/>
                  <a:pt x="2227" y="322"/>
                </a:cubicBezTo>
                <a:cubicBezTo>
                  <a:pt x="2300" y="133"/>
                  <a:pt x="2300" y="133"/>
                  <a:pt x="2300" y="133"/>
                </a:cubicBezTo>
                <a:cubicBezTo>
                  <a:pt x="2249" y="133"/>
                  <a:pt x="2249" y="133"/>
                  <a:pt x="2249" y="133"/>
                </a:cubicBezTo>
                <a:cubicBezTo>
                  <a:pt x="2208" y="250"/>
                  <a:pt x="2208" y="250"/>
                  <a:pt x="2208" y="250"/>
                </a:cubicBezTo>
                <a:cubicBezTo>
                  <a:pt x="2161" y="133"/>
                  <a:pt x="2161" y="133"/>
                  <a:pt x="2161" y="133"/>
                </a:cubicBezTo>
                <a:cubicBezTo>
                  <a:pt x="2107" y="133"/>
                  <a:pt x="2107" y="133"/>
                  <a:pt x="2107" y="133"/>
                </a:cubicBezTo>
                <a:cubicBezTo>
                  <a:pt x="2186" y="311"/>
                  <a:pt x="2186" y="311"/>
                  <a:pt x="2186" y="311"/>
                </a:cubicBezTo>
                <a:lnTo>
                  <a:pt x="2182" y="319"/>
                </a:lnTo>
                <a:close/>
                <a:moveTo>
                  <a:pt x="2330" y="290"/>
                </a:moveTo>
                <a:cubicBezTo>
                  <a:pt x="2313" y="272"/>
                  <a:pt x="2305" y="249"/>
                  <a:pt x="2305" y="222"/>
                </a:cubicBezTo>
                <a:cubicBezTo>
                  <a:pt x="2305" y="195"/>
                  <a:pt x="2313" y="172"/>
                  <a:pt x="2330" y="155"/>
                </a:cubicBezTo>
                <a:cubicBezTo>
                  <a:pt x="2347" y="137"/>
                  <a:pt x="2369" y="128"/>
                  <a:pt x="2394" y="128"/>
                </a:cubicBezTo>
                <a:cubicBezTo>
                  <a:pt x="2416" y="128"/>
                  <a:pt x="2434" y="136"/>
                  <a:pt x="2450" y="152"/>
                </a:cubicBezTo>
                <a:cubicBezTo>
                  <a:pt x="2450" y="133"/>
                  <a:pt x="2450" y="133"/>
                  <a:pt x="2450" y="133"/>
                </a:cubicBezTo>
                <a:cubicBezTo>
                  <a:pt x="2496" y="133"/>
                  <a:pt x="2496" y="133"/>
                  <a:pt x="2496" y="133"/>
                </a:cubicBezTo>
                <a:cubicBezTo>
                  <a:pt x="2496" y="313"/>
                  <a:pt x="2496" y="313"/>
                  <a:pt x="2496" y="313"/>
                </a:cubicBezTo>
                <a:cubicBezTo>
                  <a:pt x="2450" y="313"/>
                  <a:pt x="2450" y="313"/>
                  <a:pt x="2450" y="313"/>
                </a:cubicBezTo>
                <a:cubicBezTo>
                  <a:pt x="2450" y="295"/>
                  <a:pt x="2450" y="295"/>
                  <a:pt x="2450" y="295"/>
                </a:cubicBezTo>
                <a:cubicBezTo>
                  <a:pt x="2434" y="310"/>
                  <a:pt x="2416" y="318"/>
                  <a:pt x="2394" y="318"/>
                </a:cubicBezTo>
                <a:cubicBezTo>
                  <a:pt x="2368" y="318"/>
                  <a:pt x="2347" y="309"/>
                  <a:pt x="2330" y="290"/>
                </a:cubicBezTo>
                <a:close/>
                <a:moveTo>
                  <a:pt x="2352" y="223"/>
                </a:moveTo>
                <a:cubicBezTo>
                  <a:pt x="2352" y="237"/>
                  <a:pt x="2356" y="249"/>
                  <a:pt x="2366" y="260"/>
                </a:cubicBezTo>
                <a:cubicBezTo>
                  <a:pt x="2375" y="270"/>
                  <a:pt x="2387" y="275"/>
                  <a:pt x="2402" y="275"/>
                </a:cubicBezTo>
                <a:cubicBezTo>
                  <a:pt x="2416" y="275"/>
                  <a:pt x="2428" y="270"/>
                  <a:pt x="2438" y="260"/>
                </a:cubicBezTo>
                <a:cubicBezTo>
                  <a:pt x="2448" y="249"/>
                  <a:pt x="2453" y="237"/>
                  <a:pt x="2453" y="223"/>
                </a:cubicBezTo>
                <a:cubicBezTo>
                  <a:pt x="2453" y="208"/>
                  <a:pt x="2448" y="196"/>
                  <a:pt x="2438" y="186"/>
                </a:cubicBezTo>
                <a:cubicBezTo>
                  <a:pt x="2428" y="176"/>
                  <a:pt x="2416" y="171"/>
                  <a:pt x="2402" y="171"/>
                </a:cubicBezTo>
                <a:cubicBezTo>
                  <a:pt x="2387" y="171"/>
                  <a:pt x="2375" y="176"/>
                  <a:pt x="2365" y="186"/>
                </a:cubicBezTo>
                <a:cubicBezTo>
                  <a:pt x="2356" y="196"/>
                  <a:pt x="2352" y="208"/>
                  <a:pt x="2352" y="223"/>
                </a:cubicBezTo>
                <a:close/>
                <a:moveTo>
                  <a:pt x="1424" y="290"/>
                </a:moveTo>
                <a:cubicBezTo>
                  <a:pt x="1407" y="272"/>
                  <a:pt x="1399" y="249"/>
                  <a:pt x="1399" y="223"/>
                </a:cubicBezTo>
                <a:cubicBezTo>
                  <a:pt x="1399" y="195"/>
                  <a:pt x="1408" y="173"/>
                  <a:pt x="1425" y="155"/>
                </a:cubicBezTo>
                <a:cubicBezTo>
                  <a:pt x="1443" y="137"/>
                  <a:pt x="1465" y="128"/>
                  <a:pt x="1493" y="128"/>
                </a:cubicBezTo>
                <a:cubicBezTo>
                  <a:pt x="1520" y="128"/>
                  <a:pt x="1541" y="136"/>
                  <a:pt x="1558" y="153"/>
                </a:cubicBezTo>
                <a:cubicBezTo>
                  <a:pt x="1575" y="169"/>
                  <a:pt x="1584" y="191"/>
                  <a:pt x="1584" y="219"/>
                </a:cubicBezTo>
                <a:cubicBezTo>
                  <a:pt x="1584" y="225"/>
                  <a:pt x="1583" y="232"/>
                  <a:pt x="1582" y="240"/>
                </a:cubicBezTo>
                <a:cubicBezTo>
                  <a:pt x="1447" y="240"/>
                  <a:pt x="1447" y="240"/>
                  <a:pt x="1447" y="240"/>
                </a:cubicBezTo>
                <a:cubicBezTo>
                  <a:pt x="1453" y="265"/>
                  <a:pt x="1471" y="278"/>
                  <a:pt x="1499" y="278"/>
                </a:cubicBezTo>
                <a:cubicBezTo>
                  <a:pt x="1519" y="278"/>
                  <a:pt x="1542" y="270"/>
                  <a:pt x="1558" y="260"/>
                </a:cubicBezTo>
                <a:cubicBezTo>
                  <a:pt x="1576" y="293"/>
                  <a:pt x="1576" y="293"/>
                  <a:pt x="1576" y="293"/>
                </a:cubicBezTo>
                <a:cubicBezTo>
                  <a:pt x="1553" y="309"/>
                  <a:pt x="1527" y="318"/>
                  <a:pt x="1497" y="318"/>
                </a:cubicBezTo>
                <a:cubicBezTo>
                  <a:pt x="1465" y="318"/>
                  <a:pt x="1441" y="308"/>
                  <a:pt x="1424" y="290"/>
                </a:cubicBezTo>
                <a:close/>
                <a:moveTo>
                  <a:pt x="1447" y="205"/>
                </a:moveTo>
                <a:cubicBezTo>
                  <a:pt x="1538" y="205"/>
                  <a:pt x="1538" y="205"/>
                  <a:pt x="1538" y="205"/>
                </a:cubicBezTo>
                <a:cubicBezTo>
                  <a:pt x="1534" y="181"/>
                  <a:pt x="1517" y="167"/>
                  <a:pt x="1493" y="167"/>
                </a:cubicBezTo>
                <a:cubicBezTo>
                  <a:pt x="1470" y="167"/>
                  <a:pt x="1452" y="181"/>
                  <a:pt x="1447" y="205"/>
                </a:cubicBezTo>
                <a:close/>
                <a:moveTo>
                  <a:pt x="1934" y="290"/>
                </a:moveTo>
                <a:cubicBezTo>
                  <a:pt x="1916" y="272"/>
                  <a:pt x="1907" y="250"/>
                  <a:pt x="1907" y="223"/>
                </a:cubicBezTo>
                <a:cubicBezTo>
                  <a:pt x="1907" y="196"/>
                  <a:pt x="1916" y="174"/>
                  <a:pt x="1934" y="156"/>
                </a:cubicBezTo>
                <a:cubicBezTo>
                  <a:pt x="1953" y="137"/>
                  <a:pt x="1976" y="128"/>
                  <a:pt x="2004" y="128"/>
                </a:cubicBezTo>
                <a:cubicBezTo>
                  <a:pt x="2032" y="128"/>
                  <a:pt x="2055" y="137"/>
                  <a:pt x="2073" y="156"/>
                </a:cubicBezTo>
                <a:cubicBezTo>
                  <a:pt x="2092" y="174"/>
                  <a:pt x="2101" y="196"/>
                  <a:pt x="2101" y="223"/>
                </a:cubicBezTo>
                <a:cubicBezTo>
                  <a:pt x="2101" y="250"/>
                  <a:pt x="2092" y="272"/>
                  <a:pt x="2073" y="290"/>
                </a:cubicBezTo>
                <a:cubicBezTo>
                  <a:pt x="2055" y="308"/>
                  <a:pt x="2032" y="318"/>
                  <a:pt x="2004" y="318"/>
                </a:cubicBezTo>
                <a:cubicBezTo>
                  <a:pt x="1976" y="318"/>
                  <a:pt x="1953" y="308"/>
                  <a:pt x="1934" y="290"/>
                </a:cubicBezTo>
                <a:close/>
                <a:moveTo>
                  <a:pt x="1954" y="223"/>
                </a:moveTo>
                <a:cubicBezTo>
                  <a:pt x="1954" y="237"/>
                  <a:pt x="1958" y="249"/>
                  <a:pt x="1968" y="260"/>
                </a:cubicBezTo>
                <a:cubicBezTo>
                  <a:pt x="1978" y="270"/>
                  <a:pt x="1990" y="275"/>
                  <a:pt x="2004" y="275"/>
                </a:cubicBezTo>
                <a:cubicBezTo>
                  <a:pt x="2018" y="275"/>
                  <a:pt x="2030" y="270"/>
                  <a:pt x="2039" y="260"/>
                </a:cubicBezTo>
                <a:cubicBezTo>
                  <a:pt x="2049" y="249"/>
                  <a:pt x="2054" y="237"/>
                  <a:pt x="2054" y="223"/>
                </a:cubicBezTo>
                <a:cubicBezTo>
                  <a:pt x="2054" y="208"/>
                  <a:pt x="2049" y="196"/>
                  <a:pt x="2039" y="186"/>
                </a:cubicBezTo>
                <a:cubicBezTo>
                  <a:pt x="2030" y="176"/>
                  <a:pt x="2018" y="171"/>
                  <a:pt x="2004" y="171"/>
                </a:cubicBezTo>
                <a:cubicBezTo>
                  <a:pt x="1990" y="171"/>
                  <a:pt x="1978" y="176"/>
                  <a:pt x="1968" y="186"/>
                </a:cubicBezTo>
                <a:cubicBezTo>
                  <a:pt x="1958" y="196"/>
                  <a:pt x="1954" y="208"/>
                  <a:pt x="1954" y="223"/>
                </a:cubicBezTo>
                <a:close/>
                <a:moveTo>
                  <a:pt x="1753" y="313"/>
                </a:moveTo>
                <a:cubicBezTo>
                  <a:pt x="1703" y="313"/>
                  <a:pt x="1703" y="313"/>
                  <a:pt x="1703" y="313"/>
                </a:cubicBezTo>
                <a:cubicBezTo>
                  <a:pt x="1703" y="68"/>
                  <a:pt x="1703" y="68"/>
                  <a:pt x="1703" y="68"/>
                </a:cubicBezTo>
                <a:cubicBezTo>
                  <a:pt x="1798" y="68"/>
                  <a:pt x="1798" y="68"/>
                  <a:pt x="1798" y="68"/>
                </a:cubicBezTo>
                <a:cubicBezTo>
                  <a:pt x="1825" y="68"/>
                  <a:pt x="1846" y="76"/>
                  <a:pt x="1860" y="91"/>
                </a:cubicBezTo>
                <a:cubicBezTo>
                  <a:pt x="1874" y="106"/>
                  <a:pt x="1881" y="124"/>
                  <a:pt x="1881" y="146"/>
                </a:cubicBezTo>
                <a:cubicBezTo>
                  <a:pt x="1881" y="178"/>
                  <a:pt x="1865" y="206"/>
                  <a:pt x="1832" y="218"/>
                </a:cubicBezTo>
                <a:cubicBezTo>
                  <a:pt x="1891" y="313"/>
                  <a:pt x="1891" y="313"/>
                  <a:pt x="1891" y="313"/>
                </a:cubicBezTo>
                <a:cubicBezTo>
                  <a:pt x="1834" y="313"/>
                  <a:pt x="1834" y="313"/>
                  <a:pt x="1834" y="313"/>
                </a:cubicBezTo>
                <a:cubicBezTo>
                  <a:pt x="1782" y="224"/>
                  <a:pt x="1782" y="224"/>
                  <a:pt x="1782" y="224"/>
                </a:cubicBezTo>
                <a:cubicBezTo>
                  <a:pt x="1753" y="224"/>
                  <a:pt x="1753" y="224"/>
                  <a:pt x="1753" y="224"/>
                </a:cubicBezTo>
                <a:lnTo>
                  <a:pt x="1753" y="313"/>
                </a:lnTo>
                <a:close/>
                <a:moveTo>
                  <a:pt x="1753" y="180"/>
                </a:moveTo>
                <a:cubicBezTo>
                  <a:pt x="1793" y="180"/>
                  <a:pt x="1793" y="180"/>
                  <a:pt x="1793" y="180"/>
                </a:cubicBezTo>
                <a:cubicBezTo>
                  <a:pt x="1819" y="180"/>
                  <a:pt x="1831" y="166"/>
                  <a:pt x="1831" y="147"/>
                </a:cubicBezTo>
                <a:cubicBezTo>
                  <a:pt x="1831" y="129"/>
                  <a:pt x="1819" y="115"/>
                  <a:pt x="1797" y="115"/>
                </a:cubicBezTo>
                <a:cubicBezTo>
                  <a:pt x="1753" y="115"/>
                  <a:pt x="1753" y="115"/>
                  <a:pt x="1753" y="115"/>
                </a:cubicBezTo>
                <a:lnTo>
                  <a:pt x="1753" y="180"/>
                </a:lnTo>
                <a:close/>
                <a:moveTo>
                  <a:pt x="2540" y="313"/>
                </a:moveTo>
                <a:cubicBezTo>
                  <a:pt x="2586" y="313"/>
                  <a:pt x="2586" y="313"/>
                  <a:pt x="2586" y="313"/>
                </a:cubicBezTo>
                <a:cubicBezTo>
                  <a:pt x="2586" y="61"/>
                  <a:pt x="2586" y="61"/>
                  <a:pt x="2586" y="61"/>
                </a:cubicBezTo>
                <a:cubicBezTo>
                  <a:pt x="2540" y="61"/>
                  <a:pt x="2540" y="61"/>
                  <a:pt x="2540" y="61"/>
                </a:cubicBezTo>
                <a:lnTo>
                  <a:pt x="2540" y="313"/>
                </a:lnTo>
                <a:close/>
                <a:moveTo>
                  <a:pt x="1520" y="634"/>
                </a:moveTo>
                <a:cubicBezTo>
                  <a:pt x="1520" y="382"/>
                  <a:pt x="1520" y="382"/>
                  <a:pt x="1520" y="382"/>
                </a:cubicBezTo>
                <a:cubicBezTo>
                  <a:pt x="1567" y="382"/>
                  <a:pt x="1567" y="382"/>
                  <a:pt x="1567" y="382"/>
                </a:cubicBezTo>
                <a:cubicBezTo>
                  <a:pt x="1567" y="634"/>
                  <a:pt x="1567" y="634"/>
                  <a:pt x="1567" y="634"/>
                </a:cubicBezTo>
                <a:lnTo>
                  <a:pt x="1520" y="634"/>
                </a:lnTo>
                <a:close/>
                <a:moveTo>
                  <a:pt x="1321" y="476"/>
                </a:moveTo>
                <a:cubicBezTo>
                  <a:pt x="1338" y="458"/>
                  <a:pt x="1361" y="449"/>
                  <a:pt x="1389" y="449"/>
                </a:cubicBezTo>
                <a:cubicBezTo>
                  <a:pt x="1415" y="449"/>
                  <a:pt x="1437" y="457"/>
                  <a:pt x="1454" y="473"/>
                </a:cubicBezTo>
                <a:cubicBezTo>
                  <a:pt x="1471" y="490"/>
                  <a:pt x="1479" y="512"/>
                  <a:pt x="1479" y="540"/>
                </a:cubicBezTo>
                <a:cubicBezTo>
                  <a:pt x="1479" y="546"/>
                  <a:pt x="1479" y="553"/>
                  <a:pt x="1478" y="560"/>
                </a:cubicBezTo>
                <a:cubicBezTo>
                  <a:pt x="1342" y="560"/>
                  <a:pt x="1342" y="560"/>
                  <a:pt x="1342" y="560"/>
                </a:cubicBezTo>
                <a:cubicBezTo>
                  <a:pt x="1348" y="586"/>
                  <a:pt x="1366" y="599"/>
                  <a:pt x="1395" y="599"/>
                </a:cubicBezTo>
                <a:cubicBezTo>
                  <a:pt x="1414" y="599"/>
                  <a:pt x="1437" y="591"/>
                  <a:pt x="1453" y="581"/>
                </a:cubicBezTo>
                <a:cubicBezTo>
                  <a:pt x="1472" y="613"/>
                  <a:pt x="1472" y="613"/>
                  <a:pt x="1472" y="613"/>
                </a:cubicBezTo>
                <a:cubicBezTo>
                  <a:pt x="1449" y="630"/>
                  <a:pt x="1422" y="638"/>
                  <a:pt x="1393" y="638"/>
                </a:cubicBezTo>
                <a:cubicBezTo>
                  <a:pt x="1361" y="638"/>
                  <a:pt x="1337" y="629"/>
                  <a:pt x="1320" y="611"/>
                </a:cubicBezTo>
                <a:cubicBezTo>
                  <a:pt x="1303" y="593"/>
                  <a:pt x="1294" y="570"/>
                  <a:pt x="1294" y="544"/>
                </a:cubicBezTo>
                <a:cubicBezTo>
                  <a:pt x="1294" y="516"/>
                  <a:pt x="1303" y="494"/>
                  <a:pt x="1321" y="476"/>
                </a:cubicBezTo>
                <a:close/>
                <a:moveTo>
                  <a:pt x="1342" y="525"/>
                </a:moveTo>
                <a:cubicBezTo>
                  <a:pt x="1434" y="525"/>
                  <a:pt x="1434" y="525"/>
                  <a:pt x="1434" y="525"/>
                </a:cubicBezTo>
                <a:cubicBezTo>
                  <a:pt x="1429" y="502"/>
                  <a:pt x="1412" y="488"/>
                  <a:pt x="1389" y="488"/>
                </a:cubicBezTo>
                <a:cubicBezTo>
                  <a:pt x="1365" y="488"/>
                  <a:pt x="1347" y="502"/>
                  <a:pt x="1342" y="525"/>
                </a:cubicBezTo>
                <a:close/>
                <a:moveTo>
                  <a:pt x="2097" y="453"/>
                </a:moveTo>
                <a:cubicBezTo>
                  <a:pt x="2051" y="453"/>
                  <a:pt x="2051" y="453"/>
                  <a:pt x="2051" y="453"/>
                </a:cubicBezTo>
                <a:cubicBezTo>
                  <a:pt x="2051" y="558"/>
                  <a:pt x="2051" y="558"/>
                  <a:pt x="2051" y="558"/>
                </a:cubicBezTo>
                <a:cubicBezTo>
                  <a:pt x="2051" y="608"/>
                  <a:pt x="2082" y="638"/>
                  <a:pt x="2133" y="638"/>
                </a:cubicBezTo>
                <a:cubicBezTo>
                  <a:pt x="2185" y="638"/>
                  <a:pt x="2216" y="608"/>
                  <a:pt x="2216" y="558"/>
                </a:cubicBezTo>
                <a:cubicBezTo>
                  <a:pt x="2216" y="453"/>
                  <a:pt x="2216" y="453"/>
                  <a:pt x="2216" y="453"/>
                </a:cubicBezTo>
                <a:cubicBezTo>
                  <a:pt x="2169" y="453"/>
                  <a:pt x="2169" y="453"/>
                  <a:pt x="2169" y="453"/>
                </a:cubicBezTo>
                <a:cubicBezTo>
                  <a:pt x="2169" y="558"/>
                  <a:pt x="2169" y="558"/>
                  <a:pt x="2169" y="558"/>
                </a:cubicBezTo>
                <a:cubicBezTo>
                  <a:pt x="2169" y="581"/>
                  <a:pt x="2156" y="596"/>
                  <a:pt x="2133" y="596"/>
                </a:cubicBezTo>
                <a:cubicBezTo>
                  <a:pt x="2111" y="596"/>
                  <a:pt x="2097" y="581"/>
                  <a:pt x="2097" y="558"/>
                </a:cubicBezTo>
                <a:lnTo>
                  <a:pt x="2097" y="453"/>
                </a:lnTo>
                <a:close/>
                <a:moveTo>
                  <a:pt x="2625" y="611"/>
                </a:moveTo>
                <a:cubicBezTo>
                  <a:pt x="2608" y="593"/>
                  <a:pt x="2600" y="570"/>
                  <a:pt x="2600" y="544"/>
                </a:cubicBezTo>
                <a:cubicBezTo>
                  <a:pt x="2600" y="516"/>
                  <a:pt x="2609" y="494"/>
                  <a:pt x="2626" y="476"/>
                </a:cubicBezTo>
                <a:cubicBezTo>
                  <a:pt x="2644" y="458"/>
                  <a:pt x="2666" y="449"/>
                  <a:pt x="2694" y="449"/>
                </a:cubicBezTo>
                <a:cubicBezTo>
                  <a:pt x="2720" y="449"/>
                  <a:pt x="2742" y="457"/>
                  <a:pt x="2759" y="473"/>
                </a:cubicBezTo>
                <a:cubicBezTo>
                  <a:pt x="2776" y="490"/>
                  <a:pt x="2785" y="512"/>
                  <a:pt x="2785" y="540"/>
                </a:cubicBezTo>
                <a:cubicBezTo>
                  <a:pt x="2785" y="546"/>
                  <a:pt x="2784" y="553"/>
                  <a:pt x="2783" y="560"/>
                </a:cubicBezTo>
                <a:cubicBezTo>
                  <a:pt x="2648" y="560"/>
                  <a:pt x="2648" y="560"/>
                  <a:pt x="2648" y="560"/>
                </a:cubicBezTo>
                <a:cubicBezTo>
                  <a:pt x="2654" y="586"/>
                  <a:pt x="2672" y="599"/>
                  <a:pt x="2700" y="599"/>
                </a:cubicBezTo>
                <a:cubicBezTo>
                  <a:pt x="2720" y="599"/>
                  <a:pt x="2743" y="591"/>
                  <a:pt x="2759" y="581"/>
                </a:cubicBezTo>
                <a:cubicBezTo>
                  <a:pt x="2777" y="613"/>
                  <a:pt x="2777" y="613"/>
                  <a:pt x="2777" y="613"/>
                </a:cubicBezTo>
                <a:cubicBezTo>
                  <a:pt x="2754" y="630"/>
                  <a:pt x="2728" y="638"/>
                  <a:pt x="2698" y="638"/>
                </a:cubicBezTo>
                <a:cubicBezTo>
                  <a:pt x="2666" y="638"/>
                  <a:pt x="2642" y="629"/>
                  <a:pt x="2625" y="611"/>
                </a:cubicBezTo>
                <a:close/>
                <a:moveTo>
                  <a:pt x="2648" y="525"/>
                </a:moveTo>
                <a:cubicBezTo>
                  <a:pt x="2739" y="525"/>
                  <a:pt x="2739" y="525"/>
                  <a:pt x="2739" y="525"/>
                </a:cubicBezTo>
                <a:cubicBezTo>
                  <a:pt x="2735" y="502"/>
                  <a:pt x="2718" y="488"/>
                  <a:pt x="2694" y="488"/>
                </a:cubicBezTo>
                <a:cubicBezTo>
                  <a:pt x="2671" y="488"/>
                  <a:pt x="2653" y="502"/>
                  <a:pt x="2648" y="525"/>
                </a:cubicBezTo>
                <a:close/>
                <a:moveTo>
                  <a:pt x="1992" y="611"/>
                </a:moveTo>
                <a:cubicBezTo>
                  <a:pt x="1974" y="629"/>
                  <a:pt x="1951" y="638"/>
                  <a:pt x="1923" y="638"/>
                </a:cubicBezTo>
                <a:cubicBezTo>
                  <a:pt x="1895" y="638"/>
                  <a:pt x="1872" y="629"/>
                  <a:pt x="1853" y="611"/>
                </a:cubicBezTo>
                <a:cubicBezTo>
                  <a:pt x="1835" y="593"/>
                  <a:pt x="1826" y="570"/>
                  <a:pt x="1826" y="544"/>
                </a:cubicBezTo>
                <a:cubicBezTo>
                  <a:pt x="1826" y="517"/>
                  <a:pt x="1835" y="495"/>
                  <a:pt x="1853" y="477"/>
                </a:cubicBezTo>
                <a:cubicBezTo>
                  <a:pt x="1872" y="458"/>
                  <a:pt x="1895" y="449"/>
                  <a:pt x="1923" y="449"/>
                </a:cubicBezTo>
                <a:cubicBezTo>
                  <a:pt x="1951" y="449"/>
                  <a:pt x="1974" y="458"/>
                  <a:pt x="1992" y="477"/>
                </a:cubicBezTo>
                <a:cubicBezTo>
                  <a:pt x="2011" y="495"/>
                  <a:pt x="2020" y="517"/>
                  <a:pt x="2020" y="544"/>
                </a:cubicBezTo>
                <a:cubicBezTo>
                  <a:pt x="2020" y="570"/>
                  <a:pt x="2011" y="593"/>
                  <a:pt x="1992" y="611"/>
                </a:cubicBezTo>
                <a:close/>
                <a:moveTo>
                  <a:pt x="1973" y="543"/>
                </a:moveTo>
                <a:cubicBezTo>
                  <a:pt x="1973" y="529"/>
                  <a:pt x="1968" y="517"/>
                  <a:pt x="1958" y="506"/>
                </a:cubicBezTo>
                <a:cubicBezTo>
                  <a:pt x="1949" y="496"/>
                  <a:pt x="1937" y="491"/>
                  <a:pt x="1923" y="491"/>
                </a:cubicBezTo>
                <a:cubicBezTo>
                  <a:pt x="1909" y="491"/>
                  <a:pt x="1897" y="496"/>
                  <a:pt x="1887" y="506"/>
                </a:cubicBezTo>
                <a:cubicBezTo>
                  <a:pt x="1877" y="517"/>
                  <a:pt x="1873" y="529"/>
                  <a:pt x="1873" y="543"/>
                </a:cubicBezTo>
                <a:cubicBezTo>
                  <a:pt x="1873" y="558"/>
                  <a:pt x="1877" y="570"/>
                  <a:pt x="1887" y="581"/>
                </a:cubicBezTo>
                <a:cubicBezTo>
                  <a:pt x="1897" y="591"/>
                  <a:pt x="1909" y="596"/>
                  <a:pt x="1923" y="596"/>
                </a:cubicBezTo>
                <a:cubicBezTo>
                  <a:pt x="1937" y="596"/>
                  <a:pt x="1949" y="591"/>
                  <a:pt x="1958" y="581"/>
                </a:cubicBezTo>
                <a:cubicBezTo>
                  <a:pt x="1968" y="570"/>
                  <a:pt x="1973" y="558"/>
                  <a:pt x="1973" y="543"/>
                </a:cubicBezTo>
                <a:close/>
                <a:moveTo>
                  <a:pt x="2306" y="477"/>
                </a:moveTo>
                <a:cubicBezTo>
                  <a:pt x="2306" y="453"/>
                  <a:pt x="2306" y="453"/>
                  <a:pt x="2306" y="453"/>
                </a:cubicBezTo>
                <a:cubicBezTo>
                  <a:pt x="2259" y="453"/>
                  <a:pt x="2259" y="453"/>
                  <a:pt x="2259" y="453"/>
                </a:cubicBezTo>
                <a:cubicBezTo>
                  <a:pt x="2259" y="634"/>
                  <a:pt x="2259" y="634"/>
                  <a:pt x="2259" y="634"/>
                </a:cubicBezTo>
                <a:cubicBezTo>
                  <a:pt x="2306" y="634"/>
                  <a:pt x="2306" y="634"/>
                  <a:pt x="2306" y="634"/>
                </a:cubicBezTo>
                <a:cubicBezTo>
                  <a:pt x="2306" y="546"/>
                  <a:pt x="2306" y="546"/>
                  <a:pt x="2306" y="546"/>
                </a:cubicBezTo>
                <a:cubicBezTo>
                  <a:pt x="2306" y="509"/>
                  <a:pt x="2323" y="491"/>
                  <a:pt x="2350" y="491"/>
                </a:cubicBezTo>
                <a:cubicBezTo>
                  <a:pt x="2356" y="491"/>
                  <a:pt x="2364" y="493"/>
                  <a:pt x="2371" y="495"/>
                </a:cubicBezTo>
                <a:cubicBezTo>
                  <a:pt x="2375" y="453"/>
                  <a:pt x="2375" y="453"/>
                  <a:pt x="2375" y="453"/>
                </a:cubicBezTo>
                <a:cubicBezTo>
                  <a:pt x="2368" y="450"/>
                  <a:pt x="2361" y="449"/>
                  <a:pt x="2353" y="449"/>
                </a:cubicBezTo>
                <a:cubicBezTo>
                  <a:pt x="2332" y="449"/>
                  <a:pt x="2316" y="457"/>
                  <a:pt x="2306" y="477"/>
                </a:cubicBezTo>
                <a:close/>
                <a:moveTo>
                  <a:pt x="2501" y="449"/>
                </a:moveTo>
                <a:cubicBezTo>
                  <a:pt x="2476" y="449"/>
                  <a:pt x="2457" y="460"/>
                  <a:pt x="2446" y="477"/>
                </a:cubicBezTo>
                <a:cubicBezTo>
                  <a:pt x="2446" y="453"/>
                  <a:pt x="2446" y="453"/>
                  <a:pt x="2446" y="453"/>
                </a:cubicBezTo>
                <a:cubicBezTo>
                  <a:pt x="2399" y="453"/>
                  <a:pt x="2399" y="453"/>
                  <a:pt x="2399" y="453"/>
                </a:cubicBezTo>
                <a:cubicBezTo>
                  <a:pt x="2399" y="512"/>
                  <a:pt x="2399" y="512"/>
                  <a:pt x="2399" y="512"/>
                </a:cubicBezTo>
                <a:cubicBezTo>
                  <a:pt x="2399" y="512"/>
                  <a:pt x="2399" y="512"/>
                  <a:pt x="2399" y="512"/>
                </a:cubicBezTo>
                <a:cubicBezTo>
                  <a:pt x="2399" y="634"/>
                  <a:pt x="2399" y="634"/>
                  <a:pt x="2399" y="634"/>
                </a:cubicBezTo>
                <a:cubicBezTo>
                  <a:pt x="2446" y="634"/>
                  <a:pt x="2446" y="634"/>
                  <a:pt x="2446" y="634"/>
                </a:cubicBezTo>
                <a:cubicBezTo>
                  <a:pt x="2446" y="537"/>
                  <a:pt x="2446" y="537"/>
                  <a:pt x="2446" y="537"/>
                </a:cubicBezTo>
                <a:cubicBezTo>
                  <a:pt x="2446" y="510"/>
                  <a:pt x="2462" y="491"/>
                  <a:pt x="2487" y="491"/>
                </a:cubicBezTo>
                <a:cubicBezTo>
                  <a:pt x="2510" y="491"/>
                  <a:pt x="2525" y="507"/>
                  <a:pt x="2525" y="536"/>
                </a:cubicBezTo>
                <a:cubicBezTo>
                  <a:pt x="2525" y="634"/>
                  <a:pt x="2525" y="634"/>
                  <a:pt x="2525" y="634"/>
                </a:cubicBezTo>
                <a:cubicBezTo>
                  <a:pt x="2572" y="634"/>
                  <a:pt x="2572" y="634"/>
                  <a:pt x="2572" y="634"/>
                </a:cubicBezTo>
                <a:cubicBezTo>
                  <a:pt x="2572" y="524"/>
                  <a:pt x="2572" y="524"/>
                  <a:pt x="2572" y="524"/>
                </a:cubicBezTo>
                <a:cubicBezTo>
                  <a:pt x="2572" y="500"/>
                  <a:pt x="2565" y="481"/>
                  <a:pt x="2551" y="468"/>
                </a:cubicBezTo>
                <a:cubicBezTo>
                  <a:pt x="2538" y="455"/>
                  <a:pt x="2521" y="449"/>
                  <a:pt x="2501" y="449"/>
                </a:cubicBezTo>
                <a:close/>
                <a:moveTo>
                  <a:pt x="1263" y="634"/>
                </a:moveTo>
                <a:cubicBezTo>
                  <a:pt x="1263" y="389"/>
                  <a:pt x="1263" y="389"/>
                  <a:pt x="1263" y="389"/>
                </a:cubicBezTo>
                <a:cubicBezTo>
                  <a:pt x="1229" y="389"/>
                  <a:pt x="1229" y="389"/>
                  <a:pt x="1229" y="389"/>
                </a:cubicBezTo>
                <a:cubicBezTo>
                  <a:pt x="1133" y="528"/>
                  <a:pt x="1133" y="528"/>
                  <a:pt x="1133" y="528"/>
                </a:cubicBezTo>
                <a:cubicBezTo>
                  <a:pt x="1037" y="389"/>
                  <a:pt x="1037" y="389"/>
                  <a:pt x="1037" y="389"/>
                </a:cubicBezTo>
                <a:cubicBezTo>
                  <a:pt x="1003" y="389"/>
                  <a:pt x="1003" y="389"/>
                  <a:pt x="1003" y="389"/>
                </a:cubicBezTo>
                <a:cubicBezTo>
                  <a:pt x="1003" y="634"/>
                  <a:pt x="1003" y="634"/>
                  <a:pt x="1003" y="634"/>
                </a:cubicBezTo>
                <a:cubicBezTo>
                  <a:pt x="1053" y="634"/>
                  <a:pt x="1053" y="634"/>
                  <a:pt x="1053" y="634"/>
                </a:cubicBezTo>
                <a:cubicBezTo>
                  <a:pt x="1053" y="495"/>
                  <a:pt x="1053" y="495"/>
                  <a:pt x="1053" y="495"/>
                </a:cubicBezTo>
                <a:cubicBezTo>
                  <a:pt x="1124" y="597"/>
                  <a:pt x="1124" y="597"/>
                  <a:pt x="1124" y="597"/>
                </a:cubicBezTo>
                <a:cubicBezTo>
                  <a:pt x="1142" y="597"/>
                  <a:pt x="1142" y="597"/>
                  <a:pt x="1142" y="597"/>
                </a:cubicBezTo>
                <a:cubicBezTo>
                  <a:pt x="1213" y="495"/>
                  <a:pt x="1213" y="495"/>
                  <a:pt x="1213" y="495"/>
                </a:cubicBezTo>
                <a:cubicBezTo>
                  <a:pt x="1213" y="634"/>
                  <a:pt x="1213" y="634"/>
                  <a:pt x="1213" y="634"/>
                </a:cubicBezTo>
                <a:lnTo>
                  <a:pt x="1263" y="634"/>
                </a:lnTo>
                <a:close/>
                <a:moveTo>
                  <a:pt x="1657" y="634"/>
                </a:moveTo>
                <a:cubicBezTo>
                  <a:pt x="1610" y="634"/>
                  <a:pt x="1610" y="634"/>
                  <a:pt x="1610" y="634"/>
                </a:cubicBezTo>
                <a:cubicBezTo>
                  <a:pt x="1610" y="382"/>
                  <a:pt x="1610" y="382"/>
                  <a:pt x="1610" y="382"/>
                </a:cubicBezTo>
                <a:cubicBezTo>
                  <a:pt x="1657" y="382"/>
                  <a:pt x="1657" y="382"/>
                  <a:pt x="1657" y="382"/>
                </a:cubicBezTo>
                <a:cubicBezTo>
                  <a:pt x="1657" y="473"/>
                  <a:pt x="1657" y="473"/>
                  <a:pt x="1657" y="473"/>
                </a:cubicBezTo>
                <a:cubicBezTo>
                  <a:pt x="1672" y="457"/>
                  <a:pt x="1691" y="449"/>
                  <a:pt x="1712" y="449"/>
                </a:cubicBezTo>
                <a:cubicBezTo>
                  <a:pt x="1738" y="449"/>
                  <a:pt x="1759" y="458"/>
                  <a:pt x="1776" y="476"/>
                </a:cubicBezTo>
                <a:cubicBezTo>
                  <a:pt x="1793" y="493"/>
                  <a:pt x="1802" y="516"/>
                  <a:pt x="1802" y="543"/>
                </a:cubicBezTo>
                <a:cubicBezTo>
                  <a:pt x="1802" y="570"/>
                  <a:pt x="1793" y="593"/>
                  <a:pt x="1777" y="611"/>
                </a:cubicBezTo>
                <a:cubicBezTo>
                  <a:pt x="1760" y="629"/>
                  <a:pt x="1738" y="638"/>
                  <a:pt x="1712" y="638"/>
                </a:cubicBezTo>
                <a:cubicBezTo>
                  <a:pt x="1691" y="638"/>
                  <a:pt x="1672" y="631"/>
                  <a:pt x="1657" y="616"/>
                </a:cubicBezTo>
                <a:lnTo>
                  <a:pt x="1657" y="634"/>
                </a:lnTo>
                <a:close/>
                <a:moveTo>
                  <a:pt x="1654" y="543"/>
                </a:moveTo>
                <a:cubicBezTo>
                  <a:pt x="1654" y="558"/>
                  <a:pt x="1659" y="570"/>
                  <a:pt x="1669" y="581"/>
                </a:cubicBezTo>
                <a:cubicBezTo>
                  <a:pt x="1678" y="591"/>
                  <a:pt x="1690" y="596"/>
                  <a:pt x="1705" y="596"/>
                </a:cubicBezTo>
                <a:cubicBezTo>
                  <a:pt x="1719" y="596"/>
                  <a:pt x="1731" y="591"/>
                  <a:pt x="1741" y="581"/>
                </a:cubicBezTo>
                <a:cubicBezTo>
                  <a:pt x="1750" y="570"/>
                  <a:pt x="1755" y="558"/>
                  <a:pt x="1755" y="543"/>
                </a:cubicBezTo>
                <a:cubicBezTo>
                  <a:pt x="1755" y="529"/>
                  <a:pt x="1750" y="517"/>
                  <a:pt x="1741" y="507"/>
                </a:cubicBezTo>
                <a:cubicBezTo>
                  <a:pt x="1731" y="496"/>
                  <a:pt x="1720" y="491"/>
                  <a:pt x="1705" y="491"/>
                </a:cubicBezTo>
                <a:cubicBezTo>
                  <a:pt x="1690" y="491"/>
                  <a:pt x="1678" y="496"/>
                  <a:pt x="1669" y="507"/>
                </a:cubicBezTo>
                <a:cubicBezTo>
                  <a:pt x="1659" y="517"/>
                  <a:pt x="1654" y="529"/>
                  <a:pt x="1654" y="543"/>
                </a:cubicBezTo>
                <a:close/>
                <a:moveTo>
                  <a:pt x="3759" y="384"/>
                </a:moveTo>
                <a:cubicBezTo>
                  <a:pt x="3748" y="395"/>
                  <a:pt x="3748" y="414"/>
                  <a:pt x="3759" y="425"/>
                </a:cubicBezTo>
                <a:cubicBezTo>
                  <a:pt x="3770" y="436"/>
                  <a:pt x="3789" y="436"/>
                  <a:pt x="3800" y="425"/>
                </a:cubicBezTo>
                <a:cubicBezTo>
                  <a:pt x="3811" y="414"/>
                  <a:pt x="3811" y="395"/>
                  <a:pt x="3800" y="384"/>
                </a:cubicBezTo>
                <a:cubicBezTo>
                  <a:pt x="3789" y="373"/>
                  <a:pt x="3770" y="373"/>
                  <a:pt x="3759" y="384"/>
                </a:cubicBezTo>
                <a:close/>
                <a:moveTo>
                  <a:pt x="4220" y="382"/>
                </a:moveTo>
                <a:cubicBezTo>
                  <a:pt x="4267" y="382"/>
                  <a:pt x="4267" y="382"/>
                  <a:pt x="4267" y="382"/>
                </a:cubicBezTo>
                <a:cubicBezTo>
                  <a:pt x="4267" y="634"/>
                  <a:pt x="4267" y="634"/>
                  <a:pt x="4267" y="634"/>
                </a:cubicBezTo>
                <a:cubicBezTo>
                  <a:pt x="4220" y="634"/>
                  <a:pt x="4220" y="634"/>
                  <a:pt x="4220" y="634"/>
                </a:cubicBezTo>
                <a:lnTo>
                  <a:pt x="4220" y="382"/>
                </a:lnTo>
                <a:close/>
                <a:moveTo>
                  <a:pt x="4129" y="453"/>
                </a:moveTo>
                <a:cubicBezTo>
                  <a:pt x="4176" y="453"/>
                  <a:pt x="4176" y="453"/>
                  <a:pt x="4176" y="453"/>
                </a:cubicBezTo>
                <a:cubicBezTo>
                  <a:pt x="4176" y="634"/>
                  <a:pt x="4176" y="634"/>
                  <a:pt x="4176" y="634"/>
                </a:cubicBezTo>
                <a:cubicBezTo>
                  <a:pt x="4129" y="634"/>
                  <a:pt x="4129" y="634"/>
                  <a:pt x="4129" y="634"/>
                </a:cubicBezTo>
                <a:cubicBezTo>
                  <a:pt x="4129" y="616"/>
                  <a:pt x="4129" y="616"/>
                  <a:pt x="4129" y="616"/>
                </a:cubicBezTo>
                <a:cubicBezTo>
                  <a:pt x="4114" y="631"/>
                  <a:pt x="4096" y="638"/>
                  <a:pt x="4074" y="638"/>
                </a:cubicBezTo>
                <a:cubicBezTo>
                  <a:pt x="4048" y="638"/>
                  <a:pt x="4027" y="629"/>
                  <a:pt x="4010" y="611"/>
                </a:cubicBezTo>
                <a:cubicBezTo>
                  <a:pt x="3993" y="593"/>
                  <a:pt x="3984" y="570"/>
                  <a:pt x="3984" y="543"/>
                </a:cubicBezTo>
                <a:cubicBezTo>
                  <a:pt x="3984" y="516"/>
                  <a:pt x="3993" y="493"/>
                  <a:pt x="4010" y="476"/>
                </a:cubicBezTo>
                <a:cubicBezTo>
                  <a:pt x="4027" y="458"/>
                  <a:pt x="4048" y="449"/>
                  <a:pt x="4074" y="449"/>
                </a:cubicBezTo>
                <a:cubicBezTo>
                  <a:pt x="4095" y="449"/>
                  <a:pt x="4114" y="457"/>
                  <a:pt x="4129" y="473"/>
                </a:cubicBezTo>
                <a:lnTo>
                  <a:pt x="4129" y="453"/>
                </a:lnTo>
                <a:close/>
                <a:moveTo>
                  <a:pt x="4132" y="543"/>
                </a:moveTo>
                <a:cubicBezTo>
                  <a:pt x="4132" y="529"/>
                  <a:pt x="4127" y="517"/>
                  <a:pt x="4118" y="507"/>
                </a:cubicBezTo>
                <a:cubicBezTo>
                  <a:pt x="4108" y="496"/>
                  <a:pt x="4096" y="491"/>
                  <a:pt x="4082" y="491"/>
                </a:cubicBezTo>
                <a:cubicBezTo>
                  <a:pt x="4067" y="491"/>
                  <a:pt x="4055" y="496"/>
                  <a:pt x="4045" y="507"/>
                </a:cubicBezTo>
                <a:cubicBezTo>
                  <a:pt x="4036" y="517"/>
                  <a:pt x="4031" y="529"/>
                  <a:pt x="4031" y="543"/>
                </a:cubicBezTo>
                <a:cubicBezTo>
                  <a:pt x="4031" y="558"/>
                  <a:pt x="4036" y="570"/>
                  <a:pt x="4045" y="581"/>
                </a:cubicBezTo>
                <a:cubicBezTo>
                  <a:pt x="4055" y="591"/>
                  <a:pt x="4067" y="596"/>
                  <a:pt x="4082" y="596"/>
                </a:cubicBezTo>
                <a:cubicBezTo>
                  <a:pt x="4096" y="596"/>
                  <a:pt x="4108" y="591"/>
                  <a:pt x="4118" y="581"/>
                </a:cubicBezTo>
                <a:cubicBezTo>
                  <a:pt x="4127" y="570"/>
                  <a:pt x="4132" y="558"/>
                  <a:pt x="4132" y="543"/>
                </a:cubicBezTo>
                <a:close/>
                <a:moveTo>
                  <a:pt x="3930" y="596"/>
                </a:moveTo>
                <a:cubicBezTo>
                  <a:pt x="3913" y="596"/>
                  <a:pt x="3905" y="585"/>
                  <a:pt x="3905" y="564"/>
                </a:cubicBezTo>
                <a:cubicBezTo>
                  <a:pt x="3905" y="492"/>
                  <a:pt x="3905" y="492"/>
                  <a:pt x="3905" y="492"/>
                </a:cubicBezTo>
                <a:cubicBezTo>
                  <a:pt x="3964" y="492"/>
                  <a:pt x="3964" y="492"/>
                  <a:pt x="3964" y="492"/>
                </a:cubicBezTo>
                <a:cubicBezTo>
                  <a:pt x="3964" y="453"/>
                  <a:pt x="3964" y="453"/>
                  <a:pt x="3964" y="453"/>
                </a:cubicBezTo>
                <a:cubicBezTo>
                  <a:pt x="3905" y="453"/>
                  <a:pt x="3905" y="453"/>
                  <a:pt x="3905" y="453"/>
                </a:cubicBezTo>
                <a:cubicBezTo>
                  <a:pt x="3905" y="389"/>
                  <a:pt x="3905" y="389"/>
                  <a:pt x="3905" y="389"/>
                </a:cubicBezTo>
                <a:cubicBezTo>
                  <a:pt x="3858" y="389"/>
                  <a:pt x="3858" y="389"/>
                  <a:pt x="3858" y="389"/>
                </a:cubicBezTo>
                <a:cubicBezTo>
                  <a:pt x="3858" y="453"/>
                  <a:pt x="3858" y="453"/>
                  <a:pt x="3858" y="453"/>
                </a:cubicBezTo>
                <a:cubicBezTo>
                  <a:pt x="3829" y="453"/>
                  <a:pt x="3829" y="453"/>
                  <a:pt x="3829" y="453"/>
                </a:cubicBezTo>
                <a:cubicBezTo>
                  <a:pt x="3829" y="492"/>
                  <a:pt x="3829" y="492"/>
                  <a:pt x="3829" y="492"/>
                </a:cubicBezTo>
                <a:cubicBezTo>
                  <a:pt x="3858" y="492"/>
                  <a:pt x="3858" y="492"/>
                  <a:pt x="3858" y="492"/>
                </a:cubicBezTo>
                <a:cubicBezTo>
                  <a:pt x="3858" y="567"/>
                  <a:pt x="3858" y="567"/>
                  <a:pt x="3858" y="567"/>
                </a:cubicBezTo>
                <a:cubicBezTo>
                  <a:pt x="3858" y="614"/>
                  <a:pt x="3880" y="638"/>
                  <a:pt x="3921" y="638"/>
                </a:cubicBezTo>
                <a:cubicBezTo>
                  <a:pt x="3942" y="638"/>
                  <a:pt x="3959" y="633"/>
                  <a:pt x="3974" y="623"/>
                </a:cubicBezTo>
                <a:cubicBezTo>
                  <a:pt x="3960" y="586"/>
                  <a:pt x="3960" y="586"/>
                  <a:pt x="3960" y="586"/>
                </a:cubicBezTo>
                <a:cubicBezTo>
                  <a:pt x="3949" y="593"/>
                  <a:pt x="3939" y="596"/>
                  <a:pt x="3930" y="596"/>
                </a:cubicBezTo>
                <a:close/>
                <a:moveTo>
                  <a:pt x="3308" y="477"/>
                </a:moveTo>
                <a:cubicBezTo>
                  <a:pt x="3326" y="495"/>
                  <a:pt x="3335" y="517"/>
                  <a:pt x="3335" y="544"/>
                </a:cubicBezTo>
                <a:cubicBezTo>
                  <a:pt x="3335" y="570"/>
                  <a:pt x="3326" y="593"/>
                  <a:pt x="3308" y="611"/>
                </a:cubicBezTo>
                <a:cubicBezTo>
                  <a:pt x="3289" y="629"/>
                  <a:pt x="3266" y="638"/>
                  <a:pt x="3238" y="638"/>
                </a:cubicBezTo>
                <a:cubicBezTo>
                  <a:pt x="3210" y="638"/>
                  <a:pt x="3187" y="629"/>
                  <a:pt x="3169" y="611"/>
                </a:cubicBezTo>
                <a:cubicBezTo>
                  <a:pt x="3150" y="593"/>
                  <a:pt x="3141" y="570"/>
                  <a:pt x="3141" y="544"/>
                </a:cubicBezTo>
                <a:cubicBezTo>
                  <a:pt x="3141" y="517"/>
                  <a:pt x="3150" y="495"/>
                  <a:pt x="3169" y="477"/>
                </a:cubicBezTo>
                <a:cubicBezTo>
                  <a:pt x="3187" y="458"/>
                  <a:pt x="3210" y="449"/>
                  <a:pt x="3238" y="449"/>
                </a:cubicBezTo>
                <a:cubicBezTo>
                  <a:pt x="3266" y="449"/>
                  <a:pt x="3289" y="458"/>
                  <a:pt x="3308" y="477"/>
                </a:cubicBezTo>
                <a:close/>
                <a:moveTo>
                  <a:pt x="3288" y="543"/>
                </a:moveTo>
                <a:cubicBezTo>
                  <a:pt x="3288" y="529"/>
                  <a:pt x="3283" y="517"/>
                  <a:pt x="3274" y="507"/>
                </a:cubicBezTo>
                <a:cubicBezTo>
                  <a:pt x="3264" y="496"/>
                  <a:pt x="3252" y="491"/>
                  <a:pt x="3238" y="491"/>
                </a:cubicBezTo>
                <a:cubicBezTo>
                  <a:pt x="3224" y="491"/>
                  <a:pt x="3212" y="496"/>
                  <a:pt x="3202" y="507"/>
                </a:cubicBezTo>
                <a:cubicBezTo>
                  <a:pt x="3193" y="517"/>
                  <a:pt x="3188" y="529"/>
                  <a:pt x="3188" y="543"/>
                </a:cubicBezTo>
                <a:cubicBezTo>
                  <a:pt x="3188" y="558"/>
                  <a:pt x="3193" y="570"/>
                  <a:pt x="3202" y="581"/>
                </a:cubicBezTo>
                <a:cubicBezTo>
                  <a:pt x="3212" y="591"/>
                  <a:pt x="3224" y="596"/>
                  <a:pt x="3238" y="596"/>
                </a:cubicBezTo>
                <a:cubicBezTo>
                  <a:pt x="3252" y="596"/>
                  <a:pt x="3264" y="591"/>
                  <a:pt x="3274" y="581"/>
                </a:cubicBezTo>
                <a:cubicBezTo>
                  <a:pt x="3283" y="570"/>
                  <a:pt x="3288" y="558"/>
                  <a:pt x="3288" y="543"/>
                </a:cubicBezTo>
                <a:close/>
                <a:moveTo>
                  <a:pt x="3466" y="536"/>
                </a:moveTo>
                <a:cubicBezTo>
                  <a:pt x="3461" y="533"/>
                  <a:pt x="3446" y="527"/>
                  <a:pt x="3423" y="518"/>
                </a:cubicBezTo>
                <a:cubicBezTo>
                  <a:pt x="3412" y="515"/>
                  <a:pt x="3407" y="509"/>
                  <a:pt x="3407" y="502"/>
                </a:cubicBezTo>
                <a:cubicBezTo>
                  <a:pt x="3407" y="493"/>
                  <a:pt x="3415" y="488"/>
                  <a:pt x="3427" y="488"/>
                </a:cubicBezTo>
                <a:cubicBezTo>
                  <a:pt x="3442" y="488"/>
                  <a:pt x="3456" y="493"/>
                  <a:pt x="3469" y="504"/>
                </a:cubicBezTo>
                <a:cubicBezTo>
                  <a:pt x="3492" y="474"/>
                  <a:pt x="3492" y="474"/>
                  <a:pt x="3492" y="474"/>
                </a:cubicBezTo>
                <a:cubicBezTo>
                  <a:pt x="3475" y="457"/>
                  <a:pt x="3454" y="449"/>
                  <a:pt x="3429" y="449"/>
                </a:cubicBezTo>
                <a:cubicBezTo>
                  <a:pt x="3408" y="449"/>
                  <a:pt x="3392" y="454"/>
                  <a:pt x="3380" y="464"/>
                </a:cubicBezTo>
                <a:cubicBezTo>
                  <a:pt x="3367" y="474"/>
                  <a:pt x="3361" y="487"/>
                  <a:pt x="3361" y="503"/>
                </a:cubicBezTo>
                <a:cubicBezTo>
                  <a:pt x="3361" y="524"/>
                  <a:pt x="3371" y="539"/>
                  <a:pt x="3392" y="549"/>
                </a:cubicBezTo>
                <a:cubicBezTo>
                  <a:pt x="3396" y="551"/>
                  <a:pt x="3404" y="554"/>
                  <a:pt x="3415" y="559"/>
                </a:cubicBezTo>
                <a:cubicBezTo>
                  <a:pt x="3427" y="563"/>
                  <a:pt x="3434" y="565"/>
                  <a:pt x="3437" y="567"/>
                </a:cubicBezTo>
                <a:cubicBezTo>
                  <a:pt x="3445" y="571"/>
                  <a:pt x="3450" y="576"/>
                  <a:pt x="3450" y="582"/>
                </a:cubicBezTo>
                <a:cubicBezTo>
                  <a:pt x="3450" y="592"/>
                  <a:pt x="3439" y="599"/>
                  <a:pt x="3425" y="599"/>
                </a:cubicBezTo>
                <a:cubicBezTo>
                  <a:pt x="3407" y="599"/>
                  <a:pt x="3388" y="590"/>
                  <a:pt x="3375" y="575"/>
                </a:cubicBezTo>
                <a:cubicBezTo>
                  <a:pt x="3350" y="604"/>
                  <a:pt x="3350" y="604"/>
                  <a:pt x="3350" y="604"/>
                </a:cubicBezTo>
                <a:cubicBezTo>
                  <a:pt x="3368" y="627"/>
                  <a:pt x="3393" y="638"/>
                  <a:pt x="3425" y="638"/>
                </a:cubicBezTo>
                <a:cubicBezTo>
                  <a:pt x="3446" y="638"/>
                  <a:pt x="3464" y="633"/>
                  <a:pt x="3477" y="622"/>
                </a:cubicBezTo>
                <a:cubicBezTo>
                  <a:pt x="3490" y="611"/>
                  <a:pt x="3496" y="598"/>
                  <a:pt x="3496" y="581"/>
                </a:cubicBezTo>
                <a:cubicBezTo>
                  <a:pt x="3496" y="561"/>
                  <a:pt x="3486" y="546"/>
                  <a:pt x="3466" y="536"/>
                </a:cubicBezTo>
                <a:close/>
                <a:moveTo>
                  <a:pt x="3056" y="488"/>
                </a:moveTo>
                <a:cubicBezTo>
                  <a:pt x="2954" y="488"/>
                  <a:pt x="2954" y="488"/>
                  <a:pt x="2954" y="488"/>
                </a:cubicBezTo>
                <a:cubicBezTo>
                  <a:pt x="2954" y="389"/>
                  <a:pt x="2954" y="389"/>
                  <a:pt x="2954" y="389"/>
                </a:cubicBezTo>
                <a:cubicBezTo>
                  <a:pt x="2904" y="389"/>
                  <a:pt x="2904" y="389"/>
                  <a:pt x="2904" y="389"/>
                </a:cubicBezTo>
                <a:cubicBezTo>
                  <a:pt x="2904" y="634"/>
                  <a:pt x="2904" y="634"/>
                  <a:pt x="2904" y="634"/>
                </a:cubicBezTo>
                <a:cubicBezTo>
                  <a:pt x="2954" y="634"/>
                  <a:pt x="2954" y="634"/>
                  <a:pt x="2954" y="634"/>
                </a:cubicBezTo>
                <a:cubicBezTo>
                  <a:pt x="2954" y="535"/>
                  <a:pt x="2954" y="535"/>
                  <a:pt x="2954" y="535"/>
                </a:cubicBezTo>
                <a:cubicBezTo>
                  <a:pt x="3056" y="535"/>
                  <a:pt x="3056" y="535"/>
                  <a:pt x="3056" y="535"/>
                </a:cubicBezTo>
                <a:cubicBezTo>
                  <a:pt x="3056" y="634"/>
                  <a:pt x="3056" y="634"/>
                  <a:pt x="3056" y="634"/>
                </a:cubicBezTo>
                <a:cubicBezTo>
                  <a:pt x="3106" y="634"/>
                  <a:pt x="3106" y="634"/>
                  <a:pt x="3106" y="634"/>
                </a:cubicBezTo>
                <a:cubicBezTo>
                  <a:pt x="3106" y="389"/>
                  <a:pt x="3106" y="389"/>
                  <a:pt x="3106" y="389"/>
                </a:cubicBezTo>
                <a:cubicBezTo>
                  <a:pt x="3056" y="389"/>
                  <a:pt x="3056" y="389"/>
                  <a:pt x="3056" y="389"/>
                </a:cubicBezTo>
                <a:lnTo>
                  <a:pt x="3056" y="488"/>
                </a:lnTo>
                <a:close/>
                <a:moveTo>
                  <a:pt x="3757" y="634"/>
                </a:moveTo>
                <a:cubicBezTo>
                  <a:pt x="3803" y="634"/>
                  <a:pt x="3803" y="634"/>
                  <a:pt x="3803" y="634"/>
                </a:cubicBezTo>
                <a:cubicBezTo>
                  <a:pt x="3803" y="453"/>
                  <a:pt x="3803" y="453"/>
                  <a:pt x="3803" y="453"/>
                </a:cubicBezTo>
                <a:cubicBezTo>
                  <a:pt x="3757" y="453"/>
                  <a:pt x="3757" y="453"/>
                  <a:pt x="3757" y="453"/>
                </a:cubicBezTo>
                <a:lnTo>
                  <a:pt x="3757" y="634"/>
                </a:lnTo>
                <a:close/>
                <a:moveTo>
                  <a:pt x="3696" y="476"/>
                </a:moveTo>
                <a:cubicBezTo>
                  <a:pt x="3713" y="493"/>
                  <a:pt x="3721" y="516"/>
                  <a:pt x="3721" y="543"/>
                </a:cubicBezTo>
                <a:cubicBezTo>
                  <a:pt x="3721" y="570"/>
                  <a:pt x="3713" y="593"/>
                  <a:pt x="3696" y="611"/>
                </a:cubicBezTo>
                <a:cubicBezTo>
                  <a:pt x="3679" y="629"/>
                  <a:pt x="3658" y="638"/>
                  <a:pt x="3632" y="638"/>
                </a:cubicBezTo>
                <a:cubicBezTo>
                  <a:pt x="3610" y="638"/>
                  <a:pt x="3592" y="631"/>
                  <a:pt x="3577" y="616"/>
                </a:cubicBezTo>
                <a:cubicBezTo>
                  <a:pt x="3577" y="705"/>
                  <a:pt x="3577" y="705"/>
                  <a:pt x="3577" y="705"/>
                </a:cubicBezTo>
                <a:cubicBezTo>
                  <a:pt x="3530" y="705"/>
                  <a:pt x="3530" y="705"/>
                  <a:pt x="3530" y="705"/>
                </a:cubicBezTo>
                <a:cubicBezTo>
                  <a:pt x="3530" y="453"/>
                  <a:pt x="3530" y="453"/>
                  <a:pt x="3530" y="453"/>
                </a:cubicBezTo>
                <a:cubicBezTo>
                  <a:pt x="3577" y="453"/>
                  <a:pt x="3577" y="453"/>
                  <a:pt x="3577" y="453"/>
                </a:cubicBezTo>
                <a:cubicBezTo>
                  <a:pt x="3577" y="473"/>
                  <a:pt x="3577" y="473"/>
                  <a:pt x="3577" y="473"/>
                </a:cubicBezTo>
                <a:cubicBezTo>
                  <a:pt x="3592" y="457"/>
                  <a:pt x="3611" y="449"/>
                  <a:pt x="3632" y="449"/>
                </a:cubicBezTo>
                <a:cubicBezTo>
                  <a:pt x="3658" y="449"/>
                  <a:pt x="3679" y="458"/>
                  <a:pt x="3696" y="476"/>
                </a:cubicBezTo>
                <a:close/>
                <a:moveTo>
                  <a:pt x="3675" y="543"/>
                </a:moveTo>
                <a:cubicBezTo>
                  <a:pt x="3675" y="529"/>
                  <a:pt x="3670" y="517"/>
                  <a:pt x="3661" y="507"/>
                </a:cubicBezTo>
                <a:cubicBezTo>
                  <a:pt x="3651" y="496"/>
                  <a:pt x="3639" y="491"/>
                  <a:pt x="3624" y="491"/>
                </a:cubicBezTo>
                <a:cubicBezTo>
                  <a:pt x="3610" y="491"/>
                  <a:pt x="3598" y="496"/>
                  <a:pt x="3588" y="507"/>
                </a:cubicBezTo>
                <a:cubicBezTo>
                  <a:pt x="3579" y="517"/>
                  <a:pt x="3574" y="529"/>
                  <a:pt x="3574" y="543"/>
                </a:cubicBezTo>
                <a:cubicBezTo>
                  <a:pt x="3574" y="558"/>
                  <a:pt x="3579" y="570"/>
                  <a:pt x="3588" y="581"/>
                </a:cubicBezTo>
                <a:cubicBezTo>
                  <a:pt x="3598" y="591"/>
                  <a:pt x="3610" y="596"/>
                  <a:pt x="3624" y="596"/>
                </a:cubicBezTo>
                <a:cubicBezTo>
                  <a:pt x="3639" y="596"/>
                  <a:pt x="3651" y="591"/>
                  <a:pt x="3661" y="581"/>
                </a:cubicBezTo>
                <a:cubicBezTo>
                  <a:pt x="3670" y="570"/>
                  <a:pt x="3675" y="558"/>
                  <a:pt x="3675" y="5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193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8" y="1322963"/>
            <a:ext cx="2760921" cy="2952000"/>
          </a:xfrm>
        </p:spPr>
        <p:txBody>
          <a:bodyPr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0B5-F84B-4309-A86D-0F1CBC79814A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44E8F25-CEA8-4E5D-99E2-9897BF814E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804255" y="1322963"/>
            <a:ext cx="5159744" cy="295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AU" noProof="0" dirty="0"/>
              <a:t>Click icon below to add a chart, table or diagram</a:t>
            </a:r>
          </a:p>
        </p:txBody>
      </p:sp>
    </p:spTree>
    <p:extLst>
      <p:ext uri="{BB962C8B-B14F-4D97-AF65-F5344CB8AC3E}">
        <p14:creationId xmlns:p14="http://schemas.microsoft.com/office/powerpoint/2010/main" val="4041431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97BF13-6FE9-4CFF-8E67-5B56A43CAD85}"/>
              </a:ext>
            </a:extLst>
          </p:cNvPr>
          <p:cNvSpPr/>
          <p:nvPr userDrawn="1"/>
        </p:nvSpPr>
        <p:spPr>
          <a:xfrm>
            <a:off x="0" y="0"/>
            <a:ext cx="285840" cy="4521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57A34-E406-49FA-ACB3-17FD3B5D91E8}"/>
              </a:ext>
            </a:extLst>
          </p:cNvPr>
          <p:cNvSpPr/>
          <p:nvPr userDrawn="1"/>
        </p:nvSpPr>
        <p:spPr>
          <a:xfrm>
            <a:off x="0" y="4521960"/>
            <a:ext cx="285840" cy="621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76CC7A8-1E85-43E4-9C35-071B62A2EC23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 userDrawn="1"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065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0691-C93E-4D61-8BB9-2D4B1F9B50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520" y="4042171"/>
            <a:ext cx="3240000" cy="17145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AU" noProof="0" dirty="0"/>
              <a:t>Click to add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EBD72-EB9F-48DA-81AD-08DDE37C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20" y="4236245"/>
            <a:ext cx="3240000" cy="1714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055D91F-7A0B-429F-981C-2E6E5E02249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67520" y="1807371"/>
            <a:ext cx="3240000" cy="1032271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text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3DE0492-AFC1-4086-931F-BC60C7A87E4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7996" y="330994"/>
            <a:ext cx="1282064" cy="521493"/>
          </a:xfrm>
          <a:custGeom>
            <a:avLst/>
            <a:gdLst>
              <a:gd name="T0" fmla="*/ 1153 w 2268"/>
              <a:gd name="T1" fmla="*/ 206 h 921"/>
              <a:gd name="T2" fmla="*/ 1790 w 2268"/>
              <a:gd name="T3" fmla="*/ 227 h 921"/>
              <a:gd name="T4" fmla="*/ 1985 w 2268"/>
              <a:gd name="T5" fmla="*/ 73 h 921"/>
              <a:gd name="T6" fmla="*/ 2017 w 2268"/>
              <a:gd name="T7" fmla="*/ 114 h 921"/>
              <a:gd name="T8" fmla="*/ 1394 w 2268"/>
              <a:gd name="T9" fmla="*/ 192 h 921"/>
              <a:gd name="T10" fmla="*/ 1703 w 2268"/>
              <a:gd name="T11" fmla="*/ 210 h 921"/>
              <a:gd name="T12" fmla="*/ 1554 w 2268"/>
              <a:gd name="T13" fmla="*/ 29 h 921"/>
              <a:gd name="T14" fmla="*/ 1522 w 2268"/>
              <a:gd name="T15" fmla="*/ 110 h 921"/>
              <a:gd name="T16" fmla="*/ 1388 w 2268"/>
              <a:gd name="T17" fmla="*/ 440 h 921"/>
              <a:gd name="T18" fmla="*/ 1210 w 2268"/>
              <a:gd name="T19" fmla="*/ 326 h 921"/>
              <a:gd name="T20" fmla="*/ 1771 w 2268"/>
              <a:gd name="T21" fmla="*/ 385 h 921"/>
              <a:gd name="T22" fmla="*/ 2152 w 2268"/>
              <a:gd name="T23" fmla="*/ 423 h 921"/>
              <a:gd name="T24" fmla="*/ 1681 w 2268"/>
              <a:gd name="T25" fmla="*/ 374 h 921"/>
              <a:gd name="T26" fmla="*/ 1921 w 2268"/>
              <a:gd name="T27" fmla="*/ 376 h 921"/>
              <a:gd name="T28" fmla="*/ 2023 w 2268"/>
              <a:gd name="T29" fmla="*/ 370 h 921"/>
              <a:gd name="T30" fmla="*/ 980 w 2268"/>
              <a:gd name="T31" fmla="*/ 440 h 921"/>
              <a:gd name="T32" fmla="*/ 1539 w 2268"/>
              <a:gd name="T33" fmla="*/ 326 h 921"/>
              <a:gd name="T34" fmla="*/ 1451 w 2268"/>
              <a:gd name="T35" fmla="*/ 374 h 921"/>
              <a:gd name="T36" fmla="*/ 1779 w 2268"/>
              <a:gd name="T37" fmla="*/ 559 h 921"/>
              <a:gd name="T38" fmla="*/ 1703 w 2268"/>
              <a:gd name="T39" fmla="*/ 623 h 921"/>
              <a:gd name="T40" fmla="*/ 1743 w 2268"/>
              <a:gd name="T41" fmla="*/ 639 h 921"/>
              <a:gd name="T42" fmla="*/ 1196 w 2268"/>
              <a:gd name="T43" fmla="*/ 581 h 921"/>
              <a:gd name="T44" fmla="*/ 1310 w 2268"/>
              <a:gd name="T45" fmla="*/ 579 h 921"/>
              <a:gd name="T46" fmla="*/ 1016 w 2268"/>
              <a:gd name="T47" fmla="*/ 496 h 921"/>
              <a:gd name="T48" fmla="*/ 1596 w 2268"/>
              <a:gd name="T49" fmla="*/ 543 h 921"/>
              <a:gd name="T50" fmla="*/ 1537 w 2268"/>
              <a:gd name="T51" fmla="*/ 608 h 921"/>
              <a:gd name="T52" fmla="*/ 537 w 2268"/>
              <a:gd name="T53" fmla="*/ 856 h 921"/>
              <a:gd name="T54" fmla="*/ 213 w 2268"/>
              <a:gd name="T55" fmla="*/ 862 h 921"/>
              <a:gd name="T56" fmla="*/ 69 w 2268"/>
              <a:gd name="T57" fmla="*/ 680 h 921"/>
              <a:gd name="T58" fmla="*/ 113 w 2268"/>
              <a:gd name="T59" fmla="*/ 715 h 921"/>
              <a:gd name="T60" fmla="*/ 115 w 2268"/>
              <a:gd name="T61" fmla="*/ 727 h 921"/>
              <a:gd name="T62" fmla="*/ 144 w 2268"/>
              <a:gd name="T63" fmla="*/ 739 h 921"/>
              <a:gd name="T64" fmla="*/ 167 w 2268"/>
              <a:gd name="T65" fmla="*/ 755 h 921"/>
              <a:gd name="T66" fmla="*/ 175 w 2268"/>
              <a:gd name="T67" fmla="*/ 769 h 921"/>
              <a:gd name="T68" fmla="*/ 206 w 2268"/>
              <a:gd name="T69" fmla="*/ 783 h 921"/>
              <a:gd name="T70" fmla="*/ 196 w 2268"/>
              <a:gd name="T71" fmla="*/ 766 h 921"/>
              <a:gd name="T72" fmla="*/ 282 w 2268"/>
              <a:gd name="T73" fmla="*/ 854 h 921"/>
              <a:gd name="T74" fmla="*/ 277 w 2268"/>
              <a:gd name="T75" fmla="*/ 857 h 921"/>
              <a:gd name="T76" fmla="*/ 296 w 2268"/>
              <a:gd name="T77" fmla="*/ 871 h 921"/>
              <a:gd name="T78" fmla="*/ 348 w 2268"/>
              <a:gd name="T79" fmla="*/ 877 h 921"/>
              <a:gd name="T80" fmla="*/ 340 w 2268"/>
              <a:gd name="T81" fmla="*/ 864 h 921"/>
              <a:gd name="T82" fmla="*/ 364 w 2268"/>
              <a:gd name="T83" fmla="*/ 868 h 921"/>
              <a:gd name="T84" fmla="*/ 399 w 2268"/>
              <a:gd name="T85" fmla="*/ 887 h 921"/>
              <a:gd name="T86" fmla="*/ 437 w 2268"/>
              <a:gd name="T87" fmla="*/ 883 h 921"/>
              <a:gd name="T88" fmla="*/ 476 w 2268"/>
              <a:gd name="T89" fmla="*/ 881 h 921"/>
              <a:gd name="T90" fmla="*/ 496 w 2268"/>
              <a:gd name="T91" fmla="*/ 860 h 921"/>
              <a:gd name="T92" fmla="*/ 540 w 2268"/>
              <a:gd name="T93" fmla="*/ 869 h 921"/>
              <a:gd name="T94" fmla="*/ 556 w 2268"/>
              <a:gd name="T95" fmla="*/ 845 h 921"/>
              <a:gd name="T96" fmla="*/ 653 w 2268"/>
              <a:gd name="T97" fmla="*/ 780 h 921"/>
              <a:gd name="T98" fmla="*/ 714 w 2268"/>
              <a:gd name="T99" fmla="*/ 744 h 921"/>
              <a:gd name="T100" fmla="*/ 692 w 2268"/>
              <a:gd name="T101" fmla="*/ 737 h 921"/>
              <a:gd name="T102" fmla="*/ 715 w 2268"/>
              <a:gd name="T103" fmla="*/ 736 h 921"/>
              <a:gd name="T104" fmla="*/ 727 w 2268"/>
              <a:gd name="T105" fmla="*/ 715 h 921"/>
              <a:gd name="T106" fmla="*/ 749 w 2268"/>
              <a:gd name="T107" fmla="*/ 703 h 921"/>
              <a:gd name="T108" fmla="*/ 478 w 2268"/>
              <a:gd name="T109" fmla="*/ 868 h 921"/>
              <a:gd name="T110" fmla="*/ 763 w 2268"/>
              <a:gd name="T111" fmla="*/ 711 h 921"/>
              <a:gd name="T112" fmla="*/ 164 w 2268"/>
              <a:gd name="T113" fmla="*/ 739 h 921"/>
              <a:gd name="T114" fmla="*/ 385 w 2268"/>
              <a:gd name="T115" fmla="*/ 313 h 921"/>
              <a:gd name="T116" fmla="*/ 197 w 2268"/>
              <a:gd name="T117" fmla="*/ 117 h 921"/>
              <a:gd name="T118" fmla="*/ 53 w 2268"/>
              <a:gd name="T119" fmla="*/ 389 h 921"/>
              <a:gd name="T120" fmla="*/ 793 w 2268"/>
              <a:gd name="T121" fmla="*/ 389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8" h="921">
                <a:moveTo>
                  <a:pt x="1119" y="118"/>
                </a:moveTo>
                <a:cubicBezTo>
                  <a:pt x="1119" y="118"/>
                  <a:pt x="1119" y="118"/>
                  <a:pt x="1119" y="118"/>
                </a:cubicBezTo>
                <a:cubicBezTo>
                  <a:pt x="1119" y="24"/>
                  <a:pt x="1119" y="24"/>
                  <a:pt x="1119" y="24"/>
                </a:cubicBezTo>
                <a:cubicBezTo>
                  <a:pt x="1153" y="24"/>
                  <a:pt x="1153" y="24"/>
                  <a:pt x="1153" y="24"/>
                </a:cubicBezTo>
                <a:cubicBezTo>
                  <a:pt x="1153" y="93"/>
                  <a:pt x="1153" y="93"/>
                  <a:pt x="1153" y="93"/>
                </a:cubicBezTo>
                <a:cubicBezTo>
                  <a:pt x="1161" y="81"/>
                  <a:pt x="1175" y="73"/>
                  <a:pt x="1193" y="73"/>
                </a:cubicBezTo>
                <a:cubicBezTo>
                  <a:pt x="1207" y="73"/>
                  <a:pt x="1219" y="77"/>
                  <a:pt x="1229" y="87"/>
                </a:cubicBezTo>
                <a:cubicBezTo>
                  <a:pt x="1239" y="96"/>
                  <a:pt x="1244" y="110"/>
                  <a:pt x="1244" y="127"/>
                </a:cubicBezTo>
                <a:cubicBezTo>
                  <a:pt x="1244" y="206"/>
                  <a:pt x="1244" y="206"/>
                  <a:pt x="1244" y="206"/>
                </a:cubicBezTo>
                <a:cubicBezTo>
                  <a:pt x="1210" y="206"/>
                  <a:pt x="1210" y="206"/>
                  <a:pt x="1210" y="206"/>
                </a:cubicBezTo>
                <a:cubicBezTo>
                  <a:pt x="1210" y="136"/>
                  <a:pt x="1210" y="136"/>
                  <a:pt x="1210" y="136"/>
                </a:cubicBezTo>
                <a:cubicBezTo>
                  <a:pt x="1210" y="115"/>
                  <a:pt x="1199" y="103"/>
                  <a:pt x="1183" y="103"/>
                </a:cubicBezTo>
                <a:cubicBezTo>
                  <a:pt x="1165" y="103"/>
                  <a:pt x="1153" y="117"/>
                  <a:pt x="1153" y="136"/>
                </a:cubicBezTo>
                <a:cubicBezTo>
                  <a:pt x="1153" y="206"/>
                  <a:pt x="1153" y="206"/>
                  <a:pt x="1153" y="206"/>
                </a:cubicBezTo>
                <a:cubicBezTo>
                  <a:pt x="1119" y="206"/>
                  <a:pt x="1119" y="206"/>
                  <a:pt x="1119" y="206"/>
                </a:cubicBezTo>
                <a:lnTo>
                  <a:pt x="1119" y="118"/>
                </a:lnTo>
                <a:close/>
                <a:moveTo>
                  <a:pt x="1015" y="206"/>
                </a:moveTo>
                <a:cubicBezTo>
                  <a:pt x="1051" y="206"/>
                  <a:pt x="1051" y="206"/>
                  <a:pt x="1051" y="206"/>
                </a:cubicBezTo>
                <a:cubicBezTo>
                  <a:pt x="1051" y="63"/>
                  <a:pt x="1051" y="63"/>
                  <a:pt x="1051" y="63"/>
                </a:cubicBezTo>
                <a:cubicBezTo>
                  <a:pt x="1102" y="63"/>
                  <a:pt x="1102" y="63"/>
                  <a:pt x="1102" y="63"/>
                </a:cubicBezTo>
                <a:cubicBezTo>
                  <a:pt x="1102" y="29"/>
                  <a:pt x="1102" y="29"/>
                  <a:pt x="1102" y="29"/>
                </a:cubicBezTo>
                <a:cubicBezTo>
                  <a:pt x="965" y="29"/>
                  <a:pt x="965" y="29"/>
                  <a:pt x="965" y="29"/>
                </a:cubicBezTo>
                <a:cubicBezTo>
                  <a:pt x="965" y="63"/>
                  <a:pt x="965" y="63"/>
                  <a:pt x="965" y="63"/>
                </a:cubicBezTo>
                <a:cubicBezTo>
                  <a:pt x="1015" y="63"/>
                  <a:pt x="1015" y="63"/>
                  <a:pt x="1015" y="63"/>
                </a:cubicBezTo>
                <a:lnTo>
                  <a:pt x="1015" y="206"/>
                </a:lnTo>
                <a:close/>
                <a:moveTo>
                  <a:pt x="1832" y="211"/>
                </a:moveTo>
                <a:cubicBezTo>
                  <a:pt x="1826" y="225"/>
                  <a:pt x="1817" y="231"/>
                  <a:pt x="1807" y="231"/>
                </a:cubicBezTo>
                <a:cubicBezTo>
                  <a:pt x="1802" y="231"/>
                  <a:pt x="1796" y="230"/>
                  <a:pt x="1790" y="227"/>
                </a:cubicBezTo>
                <a:cubicBezTo>
                  <a:pt x="1784" y="255"/>
                  <a:pt x="1784" y="255"/>
                  <a:pt x="1784" y="255"/>
                </a:cubicBezTo>
                <a:cubicBezTo>
                  <a:pt x="1791" y="260"/>
                  <a:pt x="1800" y="262"/>
                  <a:pt x="1810" y="262"/>
                </a:cubicBezTo>
                <a:cubicBezTo>
                  <a:pt x="1835" y="262"/>
                  <a:pt x="1852" y="246"/>
                  <a:pt x="1865" y="213"/>
                </a:cubicBezTo>
                <a:cubicBezTo>
                  <a:pt x="1917" y="76"/>
                  <a:pt x="1917" y="76"/>
                  <a:pt x="1917" y="76"/>
                </a:cubicBezTo>
                <a:cubicBezTo>
                  <a:pt x="1880" y="76"/>
                  <a:pt x="1880" y="76"/>
                  <a:pt x="1880" y="76"/>
                </a:cubicBezTo>
                <a:cubicBezTo>
                  <a:pt x="1851" y="161"/>
                  <a:pt x="1851" y="161"/>
                  <a:pt x="1851" y="161"/>
                </a:cubicBezTo>
                <a:cubicBezTo>
                  <a:pt x="1817" y="76"/>
                  <a:pt x="1817" y="76"/>
                  <a:pt x="1817" y="76"/>
                </a:cubicBezTo>
                <a:cubicBezTo>
                  <a:pt x="1778" y="76"/>
                  <a:pt x="1778" y="76"/>
                  <a:pt x="1778" y="76"/>
                </a:cubicBezTo>
                <a:cubicBezTo>
                  <a:pt x="1835" y="205"/>
                  <a:pt x="1835" y="205"/>
                  <a:pt x="1835" y="205"/>
                </a:cubicBezTo>
                <a:lnTo>
                  <a:pt x="1832" y="211"/>
                </a:lnTo>
                <a:close/>
                <a:moveTo>
                  <a:pt x="1939" y="190"/>
                </a:moveTo>
                <a:cubicBezTo>
                  <a:pt x="1927" y="177"/>
                  <a:pt x="1921" y="160"/>
                  <a:pt x="1921" y="141"/>
                </a:cubicBezTo>
                <a:cubicBezTo>
                  <a:pt x="1921" y="121"/>
                  <a:pt x="1927" y="105"/>
                  <a:pt x="1939" y="92"/>
                </a:cubicBezTo>
                <a:cubicBezTo>
                  <a:pt x="1952" y="79"/>
                  <a:pt x="1967" y="73"/>
                  <a:pt x="1985" y="73"/>
                </a:cubicBezTo>
                <a:cubicBezTo>
                  <a:pt x="2001" y="73"/>
                  <a:pt x="2014" y="78"/>
                  <a:pt x="2025" y="90"/>
                </a:cubicBezTo>
                <a:cubicBezTo>
                  <a:pt x="2025" y="76"/>
                  <a:pt x="2025" y="76"/>
                  <a:pt x="2025" y="76"/>
                </a:cubicBezTo>
                <a:cubicBezTo>
                  <a:pt x="2059" y="76"/>
                  <a:pt x="2059" y="76"/>
                  <a:pt x="2059" y="76"/>
                </a:cubicBezTo>
                <a:cubicBezTo>
                  <a:pt x="2059" y="206"/>
                  <a:pt x="2059" y="206"/>
                  <a:pt x="2059" y="206"/>
                </a:cubicBezTo>
                <a:cubicBezTo>
                  <a:pt x="2025" y="206"/>
                  <a:pt x="2025" y="206"/>
                  <a:pt x="2025" y="206"/>
                </a:cubicBezTo>
                <a:cubicBezTo>
                  <a:pt x="2025" y="193"/>
                  <a:pt x="2025" y="193"/>
                  <a:pt x="2025" y="193"/>
                </a:cubicBezTo>
                <a:cubicBezTo>
                  <a:pt x="2015" y="204"/>
                  <a:pt x="2001" y="210"/>
                  <a:pt x="1985" y="210"/>
                </a:cubicBezTo>
                <a:cubicBezTo>
                  <a:pt x="1967" y="210"/>
                  <a:pt x="1951" y="203"/>
                  <a:pt x="1939" y="190"/>
                </a:cubicBezTo>
                <a:close/>
                <a:moveTo>
                  <a:pt x="1955" y="141"/>
                </a:moveTo>
                <a:cubicBezTo>
                  <a:pt x="1955" y="152"/>
                  <a:pt x="1958" y="160"/>
                  <a:pt x="1965" y="168"/>
                </a:cubicBezTo>
                <a:cubicBezTo>
                  <a:pt x="1972" y="175"/>
                  <a:pt x="1980" y="179"/>
                  <a:pt x="1991" y="179"/>
                </a:cubicBezTo>
                <a:cubicBezTo>
                  <a:pt x="2002" y="179"/>
                  <a:pt x="2010" y="175"/>
                  <a:pt x="2017" y="168"/>
                </a:cubicBezTo>
                <a:cubicBezTo>
                  <a:pt x="2024" y="160"/>
                  <a:pt x="2028" y="152"/>
                  <a:pt x="2028" y="141"/>
                </a:cubicBezTo>
                <a:cubicBezTo>
                  <a:pt x="2028" y="131"/>
                  <a:pt x="2024" y="122"/>
                  <a:pt x="2017" y="114"/>
                </a:cubicBezTo>
                <a:cubicBezTo>
                  <a:pt x="2010" y="107"/>
                  <a:pt x="2002" y="103"/>
                  <a:pt x="1991" y="103"/>
                </a:cubicBezTo>
                <a:cubicBezTo>
                  <a:pt x="1980" y="103"/>
                  <a:pt x="1972" y="107"/>
                  <a:pt x="1965" y="114"/>
                </a:cubicBezTo>
                <a:cubicBezTo>
                  <a:pt x="1958" y="122"/>
                  <a:pt x="1955" y="131"/>
                  <a:pt x="1955" y="141"/>
                </a:cubicBezTo>
                <a:close/>
                <a:moveTo>
                  <a:pt x="1285" y="190"/>
                </a:moveTo>
                <a:cubicBezTo>
                  <a:pt x="1272" y="176"/>
                  <a:pt x="1266" y="160"/>
                  <a:pt x="1266" y="141"/>
                </a:cubicBezTo>
                <a:cubicBezTo>
                  <a:pt x="1266" y="121"/>
                  <a:pt x="1273" y="105"/>
                  <a:pt x="1285" y="92"/>
                </a:cubicBezTo>
                <a:cubicBezTo>
                  <a:pt x="1298" y="79"/>
                  <a:pt x="1314" y="73"/>
                  <a:pt x="1335" y="73"/>
                </a:cubicBezTo>
                <a:cubicBezTo>
                  <a:pt x="1353" y="73"/>
                  <a:pt x="1369" y="79"/>
                  <a:pt x="1382" y="90"/>
                </a:cubicBezTo>
                <a:cubicBezTo>
                  <a:pt x="1394" y="102"/>
                  <a:pt x="1400" y="118"/>
                  <a:pt x="1400" y="138"/>
                </a:cubicBezTo>
                <a:cubicBezTo>
                  <a:pt x="1400" y="143"/>
                  <a:pt x="1399" y="148"/>
                  <a:pt x="1399" y="153"/>
                </a:cubicBezTo>
                <a:cubicBezTo>
                  <a:pt x="1301" y="153"/>
                  <a:pt x="1301" y="153"/>
                  <a:pt x="1301" y="153"/>
                </a:cubicBezTo>
                <a:cubicBezTo>
                  <a:pt x="1306" y="172"/>
                  <a:pt x="1318" y="181"/>
                  <a:pt x="1339" y="181"/>
                </a:cubicBezTo>
                <a:cubicBezTo>
                  <a:pt x="1353" y="181"/>
                  <a:pt x="1370" y="176"/>
                  <a:pt x="1381" y="168"/>
                </a:cubicBezTo>
                <a:cubicBezTo>
                  <a:pt x="1394" y="192"/>
                  <a:pt x="1394" y="192"/>
                  <a:pt x="1394" y="192"/>
                </a:cubicBezTo>
                <a:cubicBezTo>
                  <a:pt x="1378" y="204"/>
                  <a:pt x="1359" y="210"/>
                  <a:pt x="1337" y="210"/>
                </a:cubicBezTo>
                <a:cubicBezTo>
                  <a:pt x="1314" y="210"/>
                  <a:pt x="1297" y="203"/>
                  <a:pt x="1285" y="190"/>
                </a:cubicBezTo>
                <a:close/>
                <a:moveTo>
                  <a:pt x="1301" y="128"/>
                </a:moveTo>
                <a:cubicBezTo>
                  <a:pt x="1367" y="128"/>
                  <a:pt x="1367" y="128"/>
                  <a:pt x="1367" y="128"/>
                </a:cubicBezTo>
                <a:cubicBezTo>
                  <a:pt x="1364" y="111"/>
                  <a:pt x="1352" y="101"/>
                  <a:pt x="1335" y="101"/>
                </a:cubicBezTo>
                <a:cubicBezTo>
                  <a:pt x="1317" y="101"/>
                  <a:pt x="1305" y="111"/>
                  <a:pt x="1301" y="128"/>
                </a:cubicBezTo>
                <a:close/>
                <a:moveTo>
                  <a:pt x="1653" y="190"/>
                </a:moveTo>
                <a:cubicBezTo>
                  <a:pt x="1640" y="177"/>
                  <a:pt x="1634" y="160"/>
                  <a:pt x="1634" y="141"/>
                </a:cubicBezTo>
                <a:cubicBezTo>
                  <a:pt x="1634" y="122"/>
                  <a:pt x="1640" y="106"/>
                  <a:pt x="1653" y="93"/>
                </a:cubicBezTo>
                <a:cubicBezTo>
                  <a:pt x="1666" y="79"/>
                  <a:pt x="1683" y="73"/>
                  <a:pt x="1703" y="73"/>
                </a:cubicBezTo>
                <a:cubicBezTo>
                  <a:pt x="1724" y="73"/>
                  <a:pt x="1741" y="79"/>
                  <a:pt x="1754" y="93"/>
                </a:cubicBezTo>
                <a:cubicBezTo>
                  <a:pt x="1767" y="106"/>
                  <a:pt x="1773" y="122"/>
                  <a:pt x="1773" y="141"/>
                </a:cubicBezTo>
                <a:cubicBezTo>
                  <a:pt x="1773" y="160"/>
                  <a:pt x="1767" y="177"/>
                  <a:pt x="1754" y="190"/>
                </a:cubicBezTo>
                <a:cubicBezTo>
                  <a:pt x="1741" y="203"/>
                  <a:pt x="1724" y="210"/>
                  <a:pt x="1703" y="210"/>
                </a:cubicBezTo>
                <a:cubicBezTo>
                  <a:pt x="1683" y="210"/>
                  <a:pt x="1666" y="203"/>
                  <a:pt x="1653" y="190"/>
                </a:cubicBezTo>
                <a:close/>
                <a:moveTo>
                  <a:pt x="1667" y="141"/>
                </a:moveTo>
                <a:cubicBezTo>
                  <a:pt x="1667" y="151"/>
                  <a:pt x="1671" y="160"/>
                  <a:pt x="1678" y="168"/>
                </a:cubicBezTo>
                <a:cubicBezTo>
                  <a:pt x="1685" y="175"/>
                  <a:pt x="1693" y="179"/>
                  <a:pt x="1703" y="179"/>
                </a:cubicBezTo>
                <a:cubicBezTo>
                  <a:pt x="1714" y="179"/>
                  <a:pt x="1722" y="175"/>
                  <a:pt x="1729" y="168"/>
                </a:cubicBezTo>
                <a:cubicBezTo>
                  <a:pt x="1736" y="160"/>
                  <a:pt x="1740" y="151"/>
                  <a:pt x="1740" y="141"/>
                </a:cubicBezTo>
                <a:cubicBezTo>
                  <a:pt x="1740" y="131"/>
                  <a:pt x="1736" y="122"/>
                  <a:pt x="1729" y="114"/>
                </a:cubicBezTo>
                <a:cubicBezTo>
                  <a:pt x="1722" y="107"/>
                  <a:pt x="1714" y="103"/>
                  <a:pt x="1703" y="103"/>
                </a:cubicBezTo>
                <a:cubicBezTo>
                  <a:pt x="1693" y="103"/>
                  <a:pt x="1685" y="107"/>
                  <a:pt x="1678" y="114"/>
                </a:cubicBezTo>
                <a:cubicBezTo>
                  <a:pt x="1671" y="122"/>
                  <a:pt x="1667" y="131"/>
                  <a:pt x="1667" y="141"/>
                </a:cubicBezTo>
                <a:close/>
                <a:moveTo>
                  <a:pt x="1522" y="206"/>
                </a:moveTo>
                <a:cubicBezTo>
                  <a:pt x="1486" y="206"/>
                  <a:pt x="1486" y="206"/>
                  <a:pt x="1486" y="206"/>
                </a:cubicBezTo>
                <a:cubicBezTo>
                  <a:pt x="1486" y="29"/>
                  <a:pt x="1486" y="29"/>
                  <a:pt x="1486" y="29"/>
                </a:cubicBezTo>
                <a:cubicBezTo>
                  <a:pt x="1554" y="29"/>
                  <a:pt x="1554" y="29"/>
                  <a:pt x="1554" y="29"/>
                </a:cubicBezTo>
                <a:cubicBezTo>
                  <a:pt x="1574" y="29"/>
                  <a:pt x="1589" y="35"/>
                  <a:pt x="1599" y="46"/>
                </a:cubicBezTo>
                <a:cubicBezTo>
                  <a:pt x="1610" y="57"/>
                  <a:pt x="1615" y="70"/>
                  <a:pt x="1615" y="85"/>
                </a:cubicBezTo>
                <a:cubicBezTo>
                  <a:pt x="1615" y="108"/>
                  <a:pt x="1603" y="129"/>
                  <a:pt x="1579" y="137"/>
                </a:cubicBezTo>
                <a:cubicBezTo>
                  <a:pt x="1622" y="206"/>
                  <a:pt x="1622" y="206"/>
                  <a:pt x="1622" y="206"/>
                </a:cubicBezTo>
                <a:cubicBezTo>
                  <a:pt x="1581" y="206"/>
                  <a:pt x="1581" y="206"/>
                  <a:pt x="1581" y="206"/>
                </a:cubicBezTo>
                <a:cubicBezTo>
                  <a:pt x="1543" y="142"/>
                  <a:pt x="1543" y="142"/>
                  <a:pt x="1543" y="142"/>
                </a:cubicBezTo>
                <a:cubicBezTo>
                  <a:pt x="1522" y="142"/>
                  <a:pt x="1522" y="142"/>
                  <a:pt x="1522" y="142"/>
                </a:cubicBezTo>
                <a:lnTo>
                  <a:pt x="1522" y="206"/>
                </a:lnTo>
                <a:close/>
                <a:moveTo>
                  <a:pt x="1522" y="110"/>
                </a:moveTo>
                <a:cubicBezTo>
                  <a:pt x="1551" y="110"/>
                  <a:pt x="1551" y="110"/>
                  <a:pt x="1551" y="110"/>
                </a:cubicBezTo>
                <a:cubicBezTo>
                  <a:pt x="1570" y="110"/>
                  <a:pt x="1579" y="100"/>
                  <a:pt x="1579" y="86"/>
                </a:cubicBezTo>
                <a:cubicBezTo>
                  <a:pt x="1579" y="73"/>
                  <a:pt x="1570" y="63"/>
                  <a:pt x="1554" y="63"/>
                </a:cubicBezTo>
                <a:cubicBezTo>
                  <a:pt x="1522" y="63"/>
                  <a:pt x="1522" y="63"/>
                  <a:pt x="1522" y="63"/>
                </a:cubicBezTo>
                <a:lnTo>
                  <a:pt x="1522" y="110"/>
                </a:lnTo>
                <a:close/>
                <a:moveTo>
                  <a:pt x="2091" y="206"/>
                </a:moveTo>
                <a:cubicBezTo>
                  <a:pt x="2124" y="206"/>
                  <a:pt x="2124" y="206"/>
                  <a:pt x="2124" y="206"/>
                </a:cubicBezTo>
                <a:cubicBezTo>
                  <a:pt x="2124" y="24"/>
                  <a:pt x="2124" y="24"/>
                  <a:pt x="2124" y="24"/>
                </a:cubicBezTo>
                <a:cubicBezTo>
                  <a:pt x="2091" y="24"/>
                  <a:pt x="2091" y="24"/>
                  <a:pt x="2091" y="24"/>
                </a:cubicBezTo>
                <a:lnTo>
                  <a:pt x="2091" y="206"/>
                </a:lnTo>
                <a:close/>
                <a:moveTo>
                  <a:pt x="1598" y="493"/>
                </a:moveTo>
                <a:cubicBezTo>
                  <a:pt x="1590" y="500"/>
                  <a:pt x="1590" y="514"/>
                  <a:pt x="1598" y="522"/>
                </a:cubicBezTo>
                <a:cubicBezTo>
                  <a:pt x="1606" y="530"/>
                  <a:pt x="1620" y="530"/>
                  <a:pt x="1628" y="522"/>
                </a:cubicBezTo>
                <a:cubicBezTo>
                  <a:pt x="1636" y="514"/>
                  <a:pt x="1636" y="500"/>
                  <a:pt x="1628" y="493"/>
                </a:cubicBezTo>
                <a:cubicBezTo>
                  <a:pt x="1620" y="485"/>
                  <a:pt x="1606" y="485"/>
                  <a:pt x="1598" y="493"/>
                </a:cubicBezTo>
                <a:close/>
                <a:moveTo>
                  <a:pt x="1354" y="440"/>
                </a:moveTo>
                <a:cubicBezTo>
                  <a:pt x="1354" y="258"/>
                  <a:pt x="1354" y="258"/>
                  <a:pt x="1354" y="258"/>
                </a:cubicBezTo>
                <a:cubicBezTo>
                  <a:pt x="1388" y="258"/>
                  <a:pt x="1388" y="258"/>
                  <a:pt x="1388" y="258"/>
                </a:cubicBezTo>
                <a:cubicBezTo>
                  <a:pt x="1388" y="440"/>
                  <a:pt x="1388" y="440"/>
                  <a:pt x="1388" y="440"/>
                </a:cubicBezTo>
                <a:lnTo>
                  <a:pt x="1354" y="440"/>
                </a:lnTo>
                <a:close/>
                <a:moveTo>
                  <a:pt x="1210" y="326"/>
                </a:moveTo>
                <a:cubicBezTo>
                  <a:pt x="1222" y="313"/>
                  <a:pt x="1239" y="306"/>
                  <a:pt x="1259" y="306"/>
                </a:cubicBezTo>
                <a:cubicBezTo>
                  <a:pt x="1278" y="306"/>
                  <a:pt x="1294" y="312"/>
                  <a:pt x="1306" y="324"/>
                </a:cubicBezTo>
                <a:cubicBezTo>
                  <a:pt x="1318" y="336"/>
                  <a:pt x="1324" y="351"/>
                  <a:pt x="1324" y="372"/>
                </a:cubicBezTo>
                <a:cubicBezTo>
                  <a:pt x="1324" y="376"/>
                  <a:pt x="1324" y="381"/>
                  <a:pt x="1323" y="387"/>
                </a:cubicBezTo>
                <a:cubicBezTo>
                  <a:pt x="1225" y="387"/>
                  <a:pt x="1225" y="387"/>
                  <a:pt x="1225" y="387"/>
                </a:cubicBezTo>
                <a:cubicBezTo>
                  <a:pt x="1230" y="405"/>
                  <a:pt x="1243" y="415"/>
                  <a:pt x="1263" y="415"/>
                </a:cubicBezTo>
                <a:cubicBezTo>
                  <a:pt x="1277" y="415"/>
                  <a:pt x="1294" y="409"/>
                  <a:pt x="1305" y="401"/>
                </a:cubicBezTo>
                <a:cubicBezTo>
                  <a:pt x="1319" y="425"/>
                  <a:pt x="1319" y="425"/>
                  <a:pt x="1319" y="425"/>
                </a:cubicBezTo>
                <a:cubicBezTo>
                  <a:pt x="1302" y="437"/>
                  <a:pt x="1283" y="443"/>
                  <a:pt x="1262" y="443"/>
                </a:cubicBezTo>
                <a:cubicBezTo>
                  <a:pt x="1239" y="443"/>
                  <a:pt x="1221" y="436"/>
                  <a:pt x="1209" y="423"/>
                </a:cubicBezTo>
                <a:cubicBezTo>
                  <a:pt x="1197" y="410"/>
                  <a:pt x="1191" y="394"/>
                  <a:pt x="1191" y="375"/>
                </a:cubicBezTo>
                <a:cubicBezTo>
                  <a:pt x="1191" y="355"/>
                  <a:pt x="1197" y="339"/>
                  <a:pt x="1210" y="326"/>
                </a:cubicBezTo>
                <a:close/>
                <a:moveTo>
                  <a:pt x="1225" y="362"/>
                </a:moveTo>
                <a:cubicBezTo>
                  <a:pt x="1291" y="362"/>
                  <a:pt x="1291" y="362"/>
                  <a:pt x="1291" y="362"/>
                </a:cubicBezTo>
                <a:cubicBezTo>
                  <a:pt x="1288" y="345"/>
                  <a:pt x="1276" y="334"/>
                  <a:pt x="1259" y="334"/>
                </a:cubicBezTo>
                <a:cubicBezTo>
                  <a:pt x="1242" y="334"/>
                  <a:pt x="1229" y="345"/>
                  <a:pt x="1225" y="362"/>
                </a:cubicBezTo>
                <a:close/>
                <a:moveTo>
                  <a:pt x="1771" y="309"/>
                </a:moveTo>
                <a:cubicBezTo>
                  <a:pt x="1737" y="309"/>
                  <a:pt x="1737" y="309"/>
                  <a:pt x="1737" y="309"/>
                </a:cubicBezTo>
                <a:cubicBezTo>
                  <a:pt x="1737" y="385"/>
                  <a:pt x="1737" y="385"/>
                  <a:pt x="1737" y="385"/>
                </a:cubicBezTo>
                <a:cubicBezTo>
                  <a:pt x="1737" y="421"/>
                  <a:pt x="1760" y="443"/>
                  <a:pt x="1797" y="443"/>
                </a:cubicBezTo>
                <a:cubicBezTo>
                  <a:pt x="1834" y="443"/>
                  <a:pt x="1857" y="421"/>
                  <a:pt x="1857" y="385"/>
                </a:cubicBezTo>
                <a:cubicBezTo>
                  <a:pt x="1857" y="309"/>
                  <a:pt x="1857" y="309"/>
                  <a:pt x="1857" y="309"/>
                </a:cubicBezTo>
                <a:cubicBezTo>
                  <a:pt x="1823" y="309"/>
                  <a:pt x="1823" y="309"/>
                  <a:pt x="1823" y="309"/>
                </a:cubicBezTo>
                <a:cubicBezTo>
                  <a:pt x="1823" y="385"/>
                  <a:pt x="1823" y="385"/>
                  <a:pt x="1823" y="385"/>
                </a:cubicBezTo>
                <a:cubicBezTo>
                  <a:pt x="1823" y="402"/>
                  <a:pt x="1813" y="412"/>
                  <a:pt x="1797" y="412"/>
                </a:cubicBezTo>
                <a:cubicBezTo>
                  <a:pt x="1781" y="412"/>
                  <a:pt x="1771" y="402"/>
                  <a:pt x="1771" y="385"/>
                </a:cubicBezTo>
                <a:lnTo>
                  <a:pt x="1771" y="309"/>
                </a:lnTo>
                <a:close/>
                <a:moveTo>
                  <a:pt x="2152" y="423"/>
                </a:moveTo>
                <a:cubicBezTo>
                  <a:pt x="2140" y="410"/>
                  <a:pt x="2134" y="394"/>
                  <a:pt x="2134" y="375"/>
                </a:cubicBezTo>
                <a:cubicBezTo>
                  <a:pt x="2134" y="355"/>
                  <a:pt x="2140" y="339"/>
                  <a:pt x="2153" y="326"/>
                </a:cubicBezTo>
                <a:cubicBezTo>
                  <a:pt x="2166" y="313"/>
                  <a:pt x="2182" y="306"/>
                  <a:pt x="2202" y="306"/>
                </a:cubicBezTo>
                <a:cubicBezTo>
                  <a:pt x="2221" y="306"/>
                  <a:pt x="2237" y="312"/>
                  <a:pt x="2249" y="324"/>
                </a:cubicBezTo>
                <a:cubicBezTo>
                  <a:pt x="2261" y="336"/>
                  <a:pt x="2268" y="351"/>
                  <a:pt x="2268" y="372"/>
                </a:cubicBezTo>
                <a:cubicBezTo>
                  <a:pt x="2268" y="376"/>
                  <a:pt x="2267" y="381"/>
                  <a:pt x="2267" y="387"/>
                </a:cubicBezTo>
                <a:cubicBezTo>
                  <a:pt x="2168" y="387"/>
                  <a:pt x="2168" y="387"/>
                  <a:pt x="2168" y="387"/>
                </a:cubicBezTo>
                <a:cubicBezTo>
                  <a:pt x="2173" y="405"/>
                  <a:pt x="2186" y="415"/>
                  <a:pt x="2207" y="415"/>
                </a:cubicBezTo>
                <a:cubicBezTo>
                  <a:pt x="2221" y="415"/>
                  <a:pt x="2238" y="409"/>
                  <a:pt x="2249" y="401"/>
                </a:cubicBezTo>
                <a:cubicBezTo>
                  <a:pt x="2262" y="425"/>
                  <a:pt x="2262" y="425"/>
                  <a:pt x="2262" y="425"/>
                </a:cubicBezTo>
                <a:cubicBezTo>
                  <a:pt x="2246" y="437"/>
                  <a:pt x="2227" y="443"/>
                  <a:pt x="2205" y="443"/>
                </a:cubicBezTo>
                <a:cubicBezTo>
                  <a:pt x="2182" y="443"/>
                  <a:pt x="2165" y="436"/>
                  <a:pt x="2152" y="423"/>
                </a:cubicBezTo>
                <a:close/>
                <a:moveTo>
                  <a:pt x="2168" y="362"/>
                </a:moveTo>
                <a:cubicBezTo>
                  <a:pt x="2235" y="362"/>
                  <a:pt x="2235" y="362"/>
                  <a:pt x="2235" y="362"/>
                </a:cubicBezTo>
                <a:cubicBezTo>
                  <a:pt x="2232" y="345"/>
                  <a:pt x="2220" y="334"/>
                  <a:pt x="2202" y="334"/>
                </a:cubicBezTo>
                <a:cubicBezTo>
                  <a:pt x="2185" y="334"/>
                  <a:pt x="2173" y="345"/>
                  <a:pt x="2168" y="362"/>
                </a:cubicBezTo>
                <a:close/>
                <a:moveTo>
                  <a:pt x="1695" y="423"/>
                </a:moveTo>
                <a:cubicBezTo>
                  <a:pt x="1682" y="436"/>
                  <a:pt x="1665" y="443"/>
                  <a:pt x="1645" y="443"/>
                </a:cubicBezTo>
                <a:cubicBezTo>
                  <a:pt x="1625" y="443"/>
                  <a:pt x="1608" y="436"/>
                  <a:pt x="1595" y="423"/>
                </a:cubicBezTo>
                <a:cubicBezTo>
                  <a:pt x="1581" y="410"/>
                  <a:pt x="1575" y="394"/>
                  <a:pt x="1575" y="375"/>
                </a:cubicBezTo>
                <a:cubicBezTo>
                  <a:pt x="1575" y="356"/>
                  <a:pt x="1581" y="339"/>
                  <a:pt x="1595" y="326"/>
                </a:cubicBezTo>
                <a:cubicBezTo>
                  <a:pt x="1608" y="313"/>
                  <a:pt x="1625" y="306"/>
                  <a:pt x="1645" y="306"/>
                </a:cubicBezTo>
                <a:cubicBezTo>
                  <a:pt x="1665" y="306"/>
                  <a:pt x="1682" y="313"/>
                  <a:pt x="1695" y="326"/>
                </a:cubicBezTo>
                <a:cubicBezTo>
                  <a:pt x="1708" y="339"/>
                  <a:pt x="1715" y="356"/>
                  <a:pt x="1715" y="375"/>
                </a:cubicBezTo>
                <a:cubicBezTo>
                  <a:pt x="1715" y="394"/>
                  <a:pt x="1708" y="410"/>
                  <a:pt x="1695" y="423"/>
                </a:cubicBezTo>
                <a:close/>
                <a:moveTo>
                  <a:pt x="1681" y="374"/>
                </a:moveTo>
                <a:cubicBezTo>
                  <a:pt x="1681" y="364"/>
                  <a:pt x="1677" y="355"/>
                  <a:pt x="1670" y="348"/>
                </a:cubicBezTo>
                <a:cubicBezTo>
                  <a:pt x="1664" y="341"/>
                  <a:pt x="1655" y="337"/>
                  <a:pt x="1645" y="337"/>
                </a:cubicBezTo>
                <a:cubicBezTo>
                  <a:pt x="1635" y="337"/>
                  <a:pt x="1626" y="341"/>
                  <a:pt x="1619" y="348"/>
                </a:cubicBezTo>
                <a:cubicBezTo>
                  <a:pt x="1612" y="355"/>
                  <a:pt x="1609" y="364"/>
                  <a:pt x="1609" y="374"/>
                </a:cubicBezTo>
                <a:cubicBezTo>
                  <a:pt x="1609" y="385"/>
                  <a:pt x="1612" y="394"/>
                  <a:pt x="1619" y="401"/>
                </a:cubicBezTo>
                <a:cubicBezTo>
                  <a:pt x="1626" y="409"/>
                  <a:pt x="1635" y="412"/>
                  <a:pt x="1645" y="412"/>
                </a:cubicBezTo>
                <a:cubicBezTo>
                  <a:pt x="1655" y="412"/>
                  <a:pt x="1664" y="409"/>
                  <a:pt x="1670" y="401"/>
                </a:cubicBezTo>
                <a:cubicBezTo>
                  <a:pt x="1677" y="394"/>
                  <a:pt x="1681" y="385"/>
                  <a:pt x="1681" y="374"/>
                </a:cubicBezTo>
                <a:close/>
                <a:moveTo>
                  <a:pt x="1921" y="327"/>
                </a:moveTo>
                <a:cubicBezTo>
                  <a:pt x="1921" y="309"/>
                  <a:pt x="1921" y="309"/>
                  <a:pt x="1921" y="309"/>
                </a:cubicBezTo>
                <a:cubicBezTo>
                  <a:pt x="1888" y="309"/>
                  <a:pt x="1888" y="309"/>
                  <a:pt x="1888" y="309"/>
                </a:cubicBezTo>
                <a:cubicBezTo>
                  <a:pt x="1888" y="440"/>
                  <a:pt x="1888" y="440"/>
                  <a:pt x="1888" y="440"/>
                </a:cubicBezTo>
                <a:cubicBezTo>
                  <a:pt x="1921" y="440"/>
                  <a:pt x="1921" y="440"/>
                  <a:pt x="1921" y="440"/>
                </a:cubicBezTo>
                <a:cubicBezTo>
                  <a:pt x="1921" y="376"/>
                  <a:pt x="1921" y="376"/>
                  <a:pt x="1921" y="376"/>
                </a:cubicBezTo>
                <a:cubicBezTo>
                  <a:pt x="1921" y="349"/>
                  <a:pt x="1934" y="337"/>
                  <a:pt x="1953" y="337"/>
                </a:cubicBezTo>
                <a:cubicBezTo>
                  <a:pt x="1958" y="337"/>
                  <a:pt x="1963" y="338"/>
                  <a:pt x="1969" y="340"/>
                </a:cubicBezTo>
                <a:cubicBezTo>
                  <a:pt x="1972" y="309"/>
                  <a:pt x="1972" y="309"/>
                  <a:pt x="1972" y="309"/>
                </a:cubicBezTo>
                <a:cubicBezTo>
                  <a:pt x="1966" y="307"/>
                  <a:pt x="1961" y="306"/>
                  <a:pt x="1956" y="306"/>
                </a:cubicBezTo>
                <a:cubicBezTo>
                  <a:pt x="1941" y="306"/>
                  <a:pt x="1929" y="312"/>
                  <a:pt x="1921" y="327"/>
                </a:cubicBezTo>
                <a:close/>
                <a:moveTo>
                  <a:pt x="2063" y="306"/>
                </a:moveTo>
                <a:cubicBezTo>
                  <a:pt x="2045" y="306"/>
                  <a:pt x="2031" y="314"/>
                  <a:pt x="2023" y="327"/>
                </a:cubicBezTo>
                <a:cubicBezTo>
                  <a:pt x="2023" y="309"/>
                  <a:pt x="2023" y="309"/>
                  <a:pt x="2023" y="309"/>
                </a:cubicBezTo>
                <a:cubicBezTo>
                  <a:pt x="1989" y="309"/>
                  <a:pt x="1989" y="309"/>
                  <a:pt x="1989" y="309"/>
                </a:cubicBezTo>
                <a:cubicBezTo>
                  <a:pt x="1989" y="352"/>
                  <a:pt x="1989" y="352"/>
                  <a:pt x="1989" y="352"/>
                </a:cubicBezTo>
                <a:cubicBezTo>
                  <a:pt x="1989" y="352"/>
                  <a:pt x="1989" y="352"/>
                  <a:pt x="1989" y="352"/>
                </a:cubicBezTo>
                <a:cubicBezTo>
                  <a:pt x="1989" y="440"/>
                  <a:pt x="1989" y="440"/>
                  <a:pt x="1989" y="440"/>
                </a:cubicBezTo>
                <a:cubicBezTo>
                  <a:pt x="2023" y="440"/>
                  <a:pt x="2023" y="440"/>
                  <a:pt x="2023" y="440"/>
                </a:cubicBezTo>
                <a:cubicBezTo>
                  <a:pt x="2023" y="370"/>
                  <a:pt x="2023" y="370"/>
                  <a:pt x="2023" y="370"/>
                </a:cubicBezTo>
                <a:cubicBezTo>
                  <a:pt x="2023" y="351"/>
                  <a:pt x="2035" y="337"/>
                  <a:pt x="2053" y="337"/>
                </a:cubicBezTo>
                <a:cubicBezTo>
                  <a:pt x="2069" y="337"/>
                  <a:pt x="2080" y="348"/>
                  <a:pt x="2080" y="369"/>
                </a:cubicBezTo>
                <a:cubicBezTo>
                  <a:pt x="2080" y="440"/>
                  <a:pt x="2080" y="440"/>
                  <a:pt x="2080" y="440"/>
                </a:cubicBezTo>
                <a:cubicBezTo>
                  <a:pt x="2114" y="440"/>
                  <a:pt x="2114" y="440"/>
                  <a:pt x="2114" y="440"/>
                </a:cubicBezTo>
                <a:cubicBezTo>
                  <a:pt x="2114" y="360"/>
                  <a:pt x="2114" y="360"/>
                  <a:pt x="2114" y="360"/>
                </a:cubicBezTo>
                <a:cubicBezTo>
                  <a:pt x="2114" y="343"/>
                  <a:pt x="2109" y="330"/>
                  <a:pt x="2099" y="320"/>
                </a:cubicBezTo>
                <a:cubicBezTo>
                  <a:pt x="2089" y="311"/>
                  <a:pt x="2077" y="306"/>
                  <a:pt x="2063" y="306"/>
                </a:cubicBezTo>
                <a:close/>
                <a:moveTo>
                  <a:pt x="1168" y="440"/>
                </a:moveTo>
                <a:cubicBezTo>
                  <a:pt x="1168" y="263"/>
                  <a:pt x="1168" y="263"/>
                  <a:pt x="1168" y="263"/>
                </a:cubicBezTo>
                <a:cubicBezTo>
                  <a:pt x="1144" y="263"/>
                  <a:pt x="1144" y="263"/>
                  <a:pt x="1144" y="263"/>
                </a:cubicBezTo>
                <a:cubicBezTo>
                  <a:pt x="1074" y="363"/>
                  <a:pt x="1074" y="363"/>
                  <a:pt x="1074" y="363"/>
                </a:cubicBezTo>
                <a:cubicBezTo>
                  <a:pt x="1005" y="263"/>
                  <a:pt x="1005" y="263"/>
                  <a:pt x="1005" y="263"/>
                </a:cubicBezTo>
                <a:cubicBezTo>
                  <a:pt x="980" y="263"/>
                  <a:pt x="980" y="263"/>
                  <a:pt x="980" y="263"/>
                </a:cubicBezTo>
                <a:cubicBezTo>
                  <a:pt x="980" y="440"/>
                  <a:pt x="980" y="440"/>
                  <a:pt x="980" y="440"/>
                </a:cubicBezTo>
                <a:cubicBezTo>
                  <a:pt x="1016" y="440"/>
                  <a:pt x="1016" y="440"/>
                  <a:pt x="1016" y="440"/>
                </a:cubicBezTo>
                <a:cubicBezTo>
                  <a:pt x="1016" y="340"/>
                  <a:pt x="1016" y="340"/>
                  <a:pt x="1016" y="340"/>
                </a:cubicBezTo>
                <a:cubicBezTo>
                  <a:pt x="1068" y="413"/>
                  <a:pt x="1068" y="413"/>
                  <a:pt x="1068" y="413"/>
                </a:cubicBezTo>
                <a:cubicBezTo>
                  <a:pt x="1081" y="413"/>
                  <a:pt x="1081" y="413"/>
                  <a:pt x="1081" y="413"/>
                </a:cubicBezTo>
                <a:cubicBezTo>
                  <a:pt x="1132" y="340"/>
                  <a:pt x="1132" y="340"/>
                  <a:pt x="1132" y="340"/>
                </a:cubicBezTo>
                <a:cubicBezTo>
                  <a:pt x="1132" y="440"/>
                  <a:pt x="1132" y="440"/>
                  <a:pt x="1132" y="440"/>
                </a:cubicBezTo>
                <a:lnTo>
                  <a:pt x="1168" y="440"/>
                </a:lnTo>
                <a:close/>
                <a:moveTo>
                  <a:pt x="1453" y="440"/>
                </a:moveTo>
                <a:cubicBezTo>
                  <a:pt x="1419" y="440"/>
                  <a:pt x="1419" y="440"/>
                  <a:pt x="1419" y="440"/>
                </a:cubicBezTo>
                <a:cubicBezTo>
                  <a:pt x="1419" y="258"/>
                  <a:pt x="1419" y="258"/>
                  <a:pt x="1419" y="258"/>
                </a:cubicBezTo>
                <a:cubicBezTo>
                  <a:pt x="1453" y="258"/>
                  <a:pt x="1453" y="258"/>
                  <a:pt x="1453" y="258"/>
                </a:cubicBezTo>
                <a:cubicBezTo>
                  <a:pt x="1453" y="323"/>
                  <a:pt x="1453" y="323"/>
                  <a:pt x="1453" y="323"/>
                </a:cubicBezTo>
                <a:cubicBezTo>
                  <a:pt x="1464" y="312"/>
                  <a:pt x="1477" y="306"/>
                  <a:pt x="1493" y="306"/>
                </a:cubicBezTo>
                <a:cubicBezTo>
                  <a:pt x="1511" y="306"/>
                  <a:pt x="1527" y="313"/>
                  <a:pt x="1539" y="326"/>
                </a:cubicBezTo>
                <a:cubicBezTo>
                  <a:pt x="1551" y="338"/>
                  <a:pt x="1557" y="354"/>
                  <a:pt x="1557" y="374"/>
                </a:cubicBezTo>
                <a:cubicBezTo>
                  <a:pt x="1557" y="394"/>
                  <a:pt x="1551" y="410"/>
                  <a:pt x="1539" y="423"/>
                </a:cubicBezTo>
                <a:cubicBezTo>
                  <a:pt x="1527" y="437"/>
                  <a:pt x="1511" y="443"/>
                  <a:pt x="1493" y="443"/>
                </a:cubicBezTo>
                <a:cubicBezTo>
                  <a:pt x="1477" y="443"/>
                  <a:pt x="1464" y="438"/>
                  <a:pt x="1453" y="427"/>
                </a:cubicBezTo>
                <a:lnTo>
                  <a:pt x="1453" y="440"/>
                </a:lnTo>
                <a:close/>
                <a:moveTo>
                  <a:pt x="1451" y="374"/>
                </a:moveTo>
                <a:cubicBezTo>
                  <a:pt x="1451" y="385"/>
                  <a:pt x="1454" y="394"/>
                  <a:pt x="1461" y="401"/>
                </a:cubicBezTo>
                <a:cubicBezTo>
                  <a:pt x="1468" y="409"/>
                  <a:pt x="1477" y="412"/>
                  <a:pt x="1487" y="412"/>
                </a:cubicBezTo>
                <a:cubicBezTo>
                  <a:pt x="1498" y="412"/>
                  <a:pt x="1506" y="409"/>
                  <a:pt x="1513" y="401"/>
                </a:cubicBezTo>
                <a:cubicBezTo>
                  <a:pt x="1520" y="394"/>
                  <a:pt x="1524" y="385"/>
                  <a:pt x="1524" y="374"/>
                </a:cubicBezTo>
                <a:cubicBezTo>
                  <a:pt x="1524" y="364"/>
                  <a:pt x="1520" y="355"/>
                  <a:pt x="1514" y="348"/>
                </a:cubicBezTo>
                <a:cubicBezTo>
                  <a:pt x="1507" y="340"/>
                  <a:pt x="1498" y="337"/>
                  <a:pt x="1487" y="337"/>
                </a:cubicBezTo>
                <a:cubicBezTo>
                  <a:pt x="1477" y="337"/>
                  <a:pt x="1468" y="340"/>
                  <a:pt x="1461" y="348"/>
                </a:cubicBezTo>
                <a:cubicBezTo>
                  <a:pt x="1454" y="355"/>
                  <a:pt x="1451" y="364"/>
                  <a:pt x="1451" y="374"/>
                </a:cubicBezTo>
                <a:close/>
                <a:moveTo>
                  <a:pt x="1931" y="491"/>
                </a:moveTo>
                <a:cubicBezTo>
                  <a:pt x="1965" y="491"/>
                  <a:pt x="1965" y="491"/>
                  <a:pt x="1965" y="491"/>
                </a:cubicBezTo>
                <a:cubicBezTo>
                  <a:pt x="1965" y="673"/>
                  <a:pt x="1965" y="673"/>
                  <a:pt x="1965" y="673"/>
                </a:cubicBezTo>
                <a:cubicBezTo>
                  <a:pt x="1931" y="673"/>
                  <a:pt x="1931" y="673"/>
                  <a:pt x="1931" y="673"/>
                </a:cubicBezTo>
                <a:lnTo>
                  <a:pt x="1931" y="491"/>
                </a:lnTo>
                <a:close/>
                <a:moveTo>
                  <a:pt x="1865" y="543"/>
                </a:moveTo>
                <a:cubicBezTo>
                  <a:pt x="1899" y="543"/>
                  <a:pt x="1899" y="543"/>
                  <a:pt x="1899" y="543"/>
                </a:cubicBezTo>
                <a:cubicBezTo>
                  <a:pt x="1899" y="673"/>
                  <a:pt x="1899" y="673"/>
                  <a:pt x="1899" y="673"/>
                </a:cubicBezTo>
                <a:cubicBezTo>
                  <a:pt x="1865" y="673"/>
                  <a:pt x="1865" y="673"/>
                  <a:pt x="1865" y="673"/>
                </a:cubicBezTo>
                <a:cubicBezTo>
                  <a:pt x="1865" y="660"/>
                  <a:pt x="1865" y="660"/>
                  <a:pt x="1865" y="660"/>
                </a:cubicBezTo>
                <a:cubicBezTo>
                  <a:pt x="1854" y="671"/>
                  <a:pt x="1841" y="677"/>
                  <a:pt x="1825" y="677"/>
                </a:cubicBezTo>
                <a:cubicBezTo>
                  <a:pt x="1807" y="677"/>
                  <a:pt x="1791" y="670"/>
                  <a:pt x="1779" y="657"/>
                </a:cubicBezTo>
                <a:cubicBezTo>
                  <a:pt x="1767" y="644"/>
                  <a:pt x="1761" y="627"/>
                  <a:pt x="1761" y="608"/>
                </a:cubicBezTo>
                <a:cubicBezTo>
                  <a:pt x="1761" y="588"/>
                  <a:pt x="1767" y="572"/>
                  <a:pt x="1779" y="559"/>
                </a:cubicBezTo>
                <a:cubicBezTo>
                  <a:pt x="1791" y="546"/>
                  <a:pt x="1807" y="540"/>
                  <a:pt x="1825" y="540"/>
                </a:cubicBezTo>
                <a:cubicBezTo>
                  <a:pt x="1841" y="540"/>
                  <a:pt x="1854" y="545"/>
                  <a:pt x="1865" y="557"/>
                </a:cubicBezTo>
                <a:lnTo>
                  <a:pt x="1865" y="543"/>
                </a:lnTo>
                <a:close/>
                <a:moveTo>
                  <a:pt x="1868" y="608"/>
                </a:moveTo>
                <a:cubicBezTo>
                  <a:pt x="1868" y="598"/>
                  <a:pt x="1864" y="589"/>
                  <a:pt x="1857" y="581"/>
                </a:cubicBezTo>
                <a:cubicBezTo>
                  <a:pt x="1850" y="574"/>
                  <a:pt x="1841" y="570"/>
                  <a:pt x="1831" y="570"/>
                </a:cubicBezTo>
                <a:cubicBezTo>
                  <a:pt x="1820" y="570"/>
                  <a:pt x="1812" y="574"/>
                  <a:pt x="1805" y="581"/>
                </a:cubicBezTo>
                <a:cubicBezTo>
                  <a:pt x="1798" y="589"/>
                  <a:pt x="1795" y="598"/>
                  <a:pt x="1795" y="608"/>
                </a:cubicBezTo>
                <a:cubicBezTo>
                  <a:pt x="1795" y="618"/>
                  <a:pt x="1798" y="627"/>
                  <a:pt x="1805" y="635"/>
                </a:cubicBezTo>
                <a:cubicBezTo>
                  <a:pt x="1812" y="642"/>
                  <a:pt x="1820" y="646"/>
                  <a:pt x="1831" y="646"/>
                </a:cubicBezTo>
                <a:cubicBezTo>
                  <a:pt x="1841" y="646"/>
                  <a:pt x="1850" y="642"/>
                  <a:pt x="1857" y="635"/>
                </a:cubicBezTo>
                <a:cubicBezTo>
                  <a:pt x="1864" y="627"/>
                  <a:pt x="1868" y="618"/>
                  <a:pt x="1868" y="608"/>
                </a:cubicBezTo>
                <a:close/>
                <a:moveTo>
                  <a:pt x="1722" y="646"/>
                </a:moveTo>
                <a:cubicBezTo>
                  <a:pt x="1709" y="646"/>
                  <a:pt x="1703" y="638"/>
                  <a:pt x="1703" y="623"/>
                </a:cubicBezTo>
                <a:cubicBezTo>
                  <a:pt x="1703" y="571"/>
                  <a:pt x="1703" y="571"/>
                  <a:pt x="1703" y="571"/>
                </a:cubicBezTo>
                <a:cubicBezTo>
                  <a:pt x="1746" y="571"/>
                  <a:pt x="1746" y="571"/>
                  <a:pt x="1746" y="571"/>
                </a:cubicBezTo>
                <a:cubicBezTo>
                  <a:pt x="1746" y="543"/>
                  <a:pt x="1746" y="543"/>
                  <a:pt x="1746" y="543"/>
                </a:cubicBezTo>
                <a:cubicBezTo>
                  <a:pt x="1703" y="543"/>
                  <a:pt x="1703" y="543"/>
                  <a:pt x="1703" y="543"/>
                </a:cubicBezTo>
                <a:cubicBezTo>
                  <a:pt x="1703" y="497"/>
                  <a:pt x="1703" y="497"/>
                  <a:pt x="1703" y="497"/>
                </a:cubicBezTo>
                <a:cubicBezTo>
                  <a:pt x="1669" y="497"/>
                  <a:pt x="1669" y="497"/>
                  <a:pt x="1669" y="497"/>
                </a:cubicBezTo>
                <a:cubicBezTo>
                  <a:pt x="1669" y="543"/>
                  <a:pt x="1669" y="543"/>
                  <a:pt x="1669" y="543"/>
                </a:cubicBezTo>
                <a:cubicBezTo>
                  <a:pt x="1648" y="543"/>
                  <a:pt x="1648" y="543"/>
                  <a:pt x="1648" y="543"/>
                </a:cubicBezTo>
                <a:cubicBezTo>
                  <a:pt x="1648" y="571"/>
                  <a:pt x="1648" y="571"/>
                  <a:pt x="1648" y="571"/>
                </a:cubicBezTo>
                <a:cubicBezTo>
                  <a:pt x="1669" y="571"/>
                  <a:pt x="1669" y="571"/>
                  <a:pt x="1669" y="571"/>
                </a:cubicBezTo>
                <a:cubicBezTo>
                  <a:pt x="1669" y="625"/>
                  <a:pt x="1669" y="625"/>
                  <a:pt x="1669" y="625"/>
                </a:cubicBezTo>
                <a:cubicBezTo>
                  <a:pt x="1669" y="659"/>
                  <a:pt x="1685" y="676"/>
                  <a:pt x="1715" y="676"/>
                </a:cubicBezTo>
                <a:cubicBezTo>
                  <a:pt x="1730" y="676"/>
                  <a:pt x="1743" y="673"/>
                  <a:pt x="1753" y="666"/>
                </a:cubicBezTo>
                <a:cubicBezTo>
                  <a:pt x="1743" y="639"/>
                  <a:pt x="1743" y="639"/>
                  <a:pt x="1743" y="639"/>
                </a:cubicBezTo>
                <a:cubicBezTo>
                  <a:pt x="1735" y="644"/>
                  <a:pt x="1728" y="646"/>
                  <a:pt x="1722" y="646"/>
                </a:cubicBezTo>
                <a:close/>
                <a:moveTo>
                  <a:pt x="1272" y="560"/>
                </a:moveTo>
                <a:cubicBezTo>
                  <a:pt x="1285" y="573"/>
                  <a:pt x="1291" y="589"/>
                  <a:pt x="1291" y="608"/>
                </a:cubicBezTo>
                <a:cubicBezTo>
                  <a:pt x="1291" y="627"/>
                  <a:pt x="1285" y="644"/>
                  <a:pt x="1272" y="657"/>
                </a:cubicBezTo>
                <a:cubicBezTo>
                  <a:pt x="1259" y="670"/>
                  <a:pt x="1242" y="677"/>
                  <a:pt x="1222" y="677"/>
                </a:cubicBezTo>
                <a:cubicBezTo>
                  <a:pt x="1201" y="677"/>
                  <a:pt x="1184" y="670"/>
                  <a:pt x="1171" y="657"/>
                </a:cubicBezTo>
                <a:cubicBezTo>
                  <a:pt x="1158" y="644"/>
                  <a:pt x="1152" y="627"/>
                  <a:pt x="1152" y="608"/>
                </a:cubicBezTo>
                <a:cubicBezTo>
                  <a:pt x="1152" y="589"/>
                  <a:pt x="1158" y="573"/>
                  <a:pt x="1171" y="560"/>
                </a:cubicBezTo>
                <a:cubicBezTo>
                  <a:pt x="1184" y="546"/>
                  <a:pt x="1201" y="540"/>
                  <a:pt x="1222" y="540"/>
                </a:cubicBezTo>
                <a:cubicBezTo>
                  <a:pt x="1242" y="540"/>
                  <a:pt x="1259" y="546"/>
                  <a:pt x="1272" y="560"/>
                </a:cubicBezTo>
                <a:close/>
                <a:moveTo>
                  <a:pt x="1258" y="608"/>
                </a:moveTo>
                <a:cubicBezTo>
                  <a:pt x="1258" y="598"/>
                  <a:pt x="1254" y="589"/>
                  <a:pt x="1247" y="581"/>
                </a:cubicBezTo>
                <a:cubicBezTo>
                  <a:pt x="1240" y="574"/>
                  <a:pt x="1232" y="570"/>
                  <a:pt x="1222" y="570"/>
                </a:cubicBezTo>
                <a:cubicBezTo>
                  <a:pt x="1211" y="570"/>
                  <a:pt x="1203" y="574"/>
                  <a:pt x="1196" y="581"/>
                </a:cubicBezTo>
                <a:cubicBezTo>
                  <a:pt x="1189" y="589"/>
                  <a:pt x="1185" y="598"/>
                  <a:pt x="1185" y="608"/>
                </a:cubicBezTo>
                <a:cubicBezTo>
                  <a:pt x="1185" y="618"/>
                  <a:pt x="1189" y="627"/>
                  <a:pt x="1196" y="635"/>
                </a:cubicBezTo>
                <a:cubicBezTo>
                  <a:pt x="1203" y="642"/>
                  <a:pt x="1211" y="646"/>
                  <a:pt x="1222" y="646"/>
                </a:cubicBezTo>
                <a:cubicBezTo>
                  <a:pt x="1232" y="646"/>
                  <a:pt x="1240" y="642"/>
                  <a:pt x="1247" y="635"/>
                </a:cubicBezTo>
                <a:cubicBezTo>
                  <a:pt x="1254" y="627"/>
                  <a:pt x="1258" y="618"/>
                  <a:pt x="1258" y="608"/>
                </a:cubicBezTo>
                <a:close/>
                <a:moveTo>
                  <a:pt x="1386" y="602"/>
                </a:moveTo>
                <a:cubicBezTo>
                  <a:pt x="1383" y="600"/>
                  <a:pt x="1372" y="596"/>
                  <a:pt x="1355" y="590"/>
                </a:cubicBezTo>
                <a:cubicBezTo>
                  <a:pt x="1347" y="587"/>
                  <a:pt x="1343" y="583"/>
                  <a:pt x="1343" y="578"/>
                </a:cubicBezTo>
                <a:cubicBezTo>
                  <a:pt x="1343" y="572"/>
                  <a:pt x="1349" y="568"/>
                  <a:pt x="1358" y="568"/>
                </a:cubicBezTo>
                <a:cubicBezTo>
                  <a:pt x="1369" y="568"/>
                  <a:pt x="1379" y="571"/>
                  <a:pt x="1388" y="580"/>
                </a:cubicBezTo>
                <a:cubicBezTo>
                  <a:pt x="1405" y="558"/>
                  <a:pt x="1405" y="558"/>
                  <a:pt x="1405" y="558"/>
                </a:cubicBezTo>
                <a:cubicBezTo>
                  <a:pt x="1393" y="546"/>
                  <a:pt x="1378" y="540"/>
                  <a:pt x="1359" y="540"/>
                </a:cubicBezTo>
                <a:cubicBezTo>
                  <a:pt x="1345" y="540"/>
                  <a:pt x="1333" y="543"/>
                  <a:pt x="1324" y="551"/>
                </a:cubicBezTo>
                <a:cubicBezTo>
                  <a:pt x="1315" y="558"/>
                  <a:pt x="1310" y="567"/>
                  <a:pt x="1310" y="579"/>
                </a:cubicBezTo>
                <a:cubicBezTo>
                  <a:pt x="1310" y="594"/>
                  <a:pt x="1318" y="605"/>
                  <a:pt x="1333" y="612"/>
                </a:cubicBezTo>
                <a:cubicBezTo>
                  <a:pt x="1336" y="613"/>
                  <a:pt x="1341" y="616"/>
                  <a:pt x="1350" y="619"/>
                </a:cubicBezTo>
                <a:cubicBezTo>
                  <a:pt x="1358" y="622"/>
                  <a:pt x="1363" y="624"/>
                  <a:pt x="1365" y="625"/>
                </a:cubicBezTo>
                <a:cubicBezTo>
                  <a:pt x="1371" y="628"/>
                  <a:pt x="1374" y="631"/>
                  <a:pt x="1374" y="636"/>
                </a:cubicBezTo>
                <a:cubicBezTo>
                  <a:pt x="1374" y="643"/>
                  <a:pt x="1367" y="648"/>
                  <a:pt x="1357" y="648"/>
                </a:cubicBezTo>
                <a:cubicBezTo>
                  <a:pt x="1343" y="648"/>
                  <a:pt x="1330" y="642"/>
                  <a:pt x="1320" y="630"/>
                </a:cubicBezTo>
                <a:cubicBezTo>
                  <a:pt x="1302" y="652"/>
                  <a:pt x="1302" y="652"/>
                  <a:pt x="1302" y="652"/>
                </a:cubicBezTo>
                <a:cubicBezTo>
                  <a:pt x="1316" y="668"/>
                  <a:pt x="1334" y="677"/>
                  <a:pt x="1356" y="677"/>
                </a:cubicBezTo>
                <a:cubicBezTo>
                  <a:pt x="1372" y="677"/>
                  <a:pt x="1385" y="673"/>
                  <a:pt x="1394" y="665"/>
                </a:cubicBezTo>
                <a:cubicBezTo>
                  <a:pt x="1403" y="657"/>
                  <a:pt x="1408" y="647"/>
                  <a:pt x="1408" y="635"/>
                </a:cubicBezTo>
                <a:cubicBezTo>
                  <a:pt x="1408" y="621"/>
                  <a:pt x="1401" y="610"/>
                  <a:pt x="1386" y="602"/>
                </a:cubicBezTo>
                <a:close/>
                <a:moveTo>
                  <a:pt x="1090" y="568"/>
                </a:moveTo>
                <a:cubicBezTo>
                  <a:pt x="1016" y="568"/>
                  <a:pt x="1016" y="568"/>
                  <a:pt x="1016" y="568"/>
                </a:cubicBezTo>
                <a:cubicBezTo>
                  <a:pt x="1016" y="496"/>
                  <a:pt x="1016" y="496"/>
                  <a:pt x="1016" y="496"/>
                </a:cubicBezTo>
                <a:cubicBezTo>
                  <a:pt x="980" y="496"/>
                  <a:pt x="980" y="496"/>
                  <a:pt x="980" y="496"/>
                </a:cubicBezTo>
                <a:cubicBezTo>
                  <a:pt x="980" y="673"/>
                  <a:pt x="980" y="673"/>
                  <a:pt x="980" y="673"/>
                </a:cubicBezTo>
                <a:cubicBezTo>
                  <a:pt x="1016" y="673"/>
                  <a:pt x="1016" y="673"/>
                  <a:pt x="1016" y="673"/>
                </a:cubicBezTo>
                <a:cubicBezTo>
                  <a:pt x="1016" y="602"/>
                  <a:pt x="1016" y="602"/>
                  <a:pt x="1016" y="602"/>
                </a:cubicBezTo>
                <a:cubicBezTo>
                  <a:pt x="1090" y="602"/>
                  <a:pt x="1090" y="602"/>
                  <a:pt x="1090" y="602"/>
                </a:cubicBezTo>
                <a:cubicBezTo>
                  <a:pt x="1090" y="673"/>
                  <a:pt x="1090" y="673"/>
                  <a:pt x="1090" y="673"/>
                </a:cubicBezTo>
                <a:cubicBezTo>
                  <a:pt x="1126" y="673"/>
                  <a:pt x="1126" y="673"/>
                  <a:pt x="1126" y="673"/>
                </a:cubicBezTo>
                <a:cubicBezTo>
                  <a:pt x="1126" y="496"/>
                  <a:pt x="1126" y="496"/>
                  <a:pt x="1126" y="496"/>
                </a:cubicBezTo>
                <a:cubicBezTo>
                  <a:pt x="1090" y="496"/>
                  <a:pt x="1090" y="496"/>
                  <a:pt x="1090" y="496"/>
                </a:cubicBezTo>
                <a:lnTo>
                  <a:pt x="1090" y="568"/>
                </a:lnTo>
                <a:close/>
                <a:moveTo>
                  <a:pt x="1596" y="673"/>
                </a:moveTo>
                <a:cubicBezTo>
                  <a:pt x="1630" y="673"/>
                  <a:pt x="1630" y="673"/>
                  <a:pt x="1630" y="673"/>
                </a:cubicBezTo>
                <a:cubicBezTo>
                  <a:pt x="1630" y="543"/>
                  <a:pt x="1630" y="543"/>
                  <a:pt x="1630" y="543"/>
                </a:cubicBezTo>
                <a:cubicBezTo>
                  <a:pt x="1596" y="543"/>
                  <a:pt x="1596" y="543"/>
                  <a:pt x="1596" y="543"/>
                </a:cubicBezTo>
                <a:lnTo>
                  <a:pt x="1596" y="673"/>
                </a:lnTo>
                <a:close/>
                <a:moveTo>
                  <a:pt x="1552" y="559"/>
                </a:moveTo>
                <a:cubicBezTo>
                  <a:pt x="1565" y="572"/>
                  <a:pt x="1571" y="588"/>
                  <a:pt x="1571" y="608"/>
                </a:cubicBezTo>
                <a:cubicBezTo>
                  <a:pt x="1571" y="627"/>
                  <a:pt x="1565" y="644"/>
                  <a:pt x="1553" y="657"/>
                </a:cubicBezTo>
                <a:cubicBezTo>
                  <a:pt x="1540" y="670"/>
                  <a:pt x="1525" y="677"/>
                  <a:pt x="1506" y="677"/>
                </a:cubicBezTo>
                <a:cubicBezTo>
                  <a:pt x="1490" y="677"/>
                  <a:pt x="1477" y="671"/>
                  <a:pt x="1466" y="660"/>
                </a:cubicBezTo>
                <a:cubicBezTo>
                  <a:pt x="1466" y="725"/>
                  <a:pt x="1466" y="725"/>
                  <a:pt x="1466" y="725"/>
                </a:cubicBezTo>
                <a:cubicBezTo>
                  <a:pt x="1432" y="725"/>
                  <a:pt x="1432" y="725"/>
                  <a:pt x="1432" y="725"/>
                </a:cubicBezTo>
                <a:cubicBezTo>
                  <a:pt x="1432" y="543"/>
                  <a:pt x="1432" y="543"/>
                  <a:pt x="1432" y="543"/>
                </a:cubicBezTo>
                <a:cubicBezTo>
                  <a:pt x="1466" y="543"/>
                  <a:pt x="1466" y="543"/>
                  <a:pt x="1466" y="543"/>
                </a:cubicBezTo>
                <a:cubicBezTo>
                  <a:pt x="1466" y="557"/>
                  <a:pt x="1466" y="557"/>
                  <a:pt x="1466" y="557"/>
                </a:cubicBezTo>
                <a:cubicBezTo>
                  <a:pt x="1477" y="545"/>
                  <a:pt x="1491" y="540"/>
                  <a:pt x="1506" y="540"/>
                </a:cubicBezTo>
                <a:cubicBezTo>
                  <a:pt x="1525" y="540"/>
                  <a:pt x="1540" y="546"/>
                  <a:pt x="1552" y="559"/>
                </a:cubicBezTo>
                <a:close/>
                <a:moveTo>
                  <a:pt x="1537" y="608"/>
                </a:moveTo>
                <a:cubicBezTo>
                  <a:pt x="1537" y="598"/>
                  <a:pt x="1534" y="589"/>
                  <a:pt x="1527" y="581"/>
                </a:cubicBezTo>
                <a:cubicBezTo>
                  <a:pt x="1520" y="574"/>
                  <a:pt x="1511" y="570"/>
                  <a:pt x="1501" y="570"/>
                </a:cubicBezTo>
                <a:cubicBezTo>
                  <a:pt x="1490" y="570"/>
                  <a:pt x="1482" y="574"/>
                  <a:pt x="1475" y="581"/>
                </a:cubicBezTo>
                <a:cubicBezTo>
                  <a:pt x="1468" y="589"/>
                  <a:pt x="1464" y="598"/>
                  <a:pt x="1464" y="608"/>
                </a:cubicBezTo>
                <a:cubicBezTo>
                  <a:pt x="1464" y="618"/>
                  <a:pt x="1468" y="627"/>
                  <a:pt x="1475" y="635"/>
                </a:cubicBezTo>
                <a:cubicBezTo>
                  <a:pt x="1482" y="642"/>
                  <a:pt x="1490" y="646"/>
                  <a:pt x="1501" y="646"/>
                </a:cubicBezTo>
                <a:cubicBezTo>
                  <a:pt x="1511" y="646"/>
                  <a:pt x="1520" y="642"/>
                  <a:pt x="1527" y="635"/>
                </a:cubicBezTo>
                <a:cubicBezTo>
                  <a:pt x="1534" y="627"/>
                  <a:pt x="1537" y="618"/>
                  <a:pt x="1537" y="608"/>
                </a:cubicBezTo>
                <a:close/>
                <a:moveTo>
                  <a:pt x="543" y="859"/>
                </a:moveTo>
                <a:cubicBezTo>
                  <a:pt x="543" y="860"/>
                  <a:pt x="543" y="861"/>
                  <a:pt x="542" y="862"/>
                </a:cubicBezTo>
                <a:cubicBezTo>
                  <a:pt x="542" y="863"/>
                  <a:pt x="541" y="864"/>
                  <a:pt x="539" y="864"/>
                </a:cubicBezTo>
                <a:cubicBezTo>
                  <a:pt x="534" y="865"/>
                  <a:pt x="534" y="865"/>
                  <a:pt x="534" y="865"/>
                </a:cubicBezTo>
                <a:cubicBezTo>
                  <a:pt x="532" y="857"/>
                  <a:pt x="532" y="857"/>
                  <a:pt x="532" y="857"/>
                </a:cubicBezTo>
                <a:cubicBezTo>
                  <a:pt x="537" y="856"/>
                  <a:pt x="537" y="856"/>
                  <a:pt x="537" y="856"/>
                </a:cubicBezTo>
                <a:cubicBezTo>
                  <a:pt x="538" y="855"/>
                  <a:pt x="540" y="855"/>
                  <a:pt x="541" y="856"/>
                </a:cubicBezTo>
                <a:cubicBezTo>
                  <a:pt x="542" y="856"/>
                  <a:pt x="543" y="857"/>
                  <a:pt x="543" y="859"/>
                </a:cubicBezTo>
                <a:close/>
                <a:moveTo>
                  <a:pt x="814" y="673"/>
                </a:moveTo>
                <a:cubicBezTo>
                  <a:pt x="823" y="624"/>
                  <a:pt x="823" y="624"/>
                  <a:pt x="823" y="624"/>
                </a:cubicBezTo>
                <a:cubicBezTo>
                  <a:pt x="537" y="787"/>
                  <a:pt x="537" y="787"/>
                  <a:pt x="537" y="787"/>
                </a:cubicBezTo>
                <a:cubicBezTo>
                  <a:pt x="614" y="787"/>
                  <a:pt x="614" y="787"/>
                  <a:pt x="614" y="787"/>
                </a:cubicBezTo>
                <a:cubicBezTo>
                  <a:pt x="569" y="815"/>
                  <a:pt x="500" y="833"/>
                  <a:pt x="423" y="833"/>
                </a:cubicBezTo>
                <a:cubicBezTo>
                  <a:pt x="345" y="833"/>
                  <a:pt x="276" y="815"/>
                  <a:pt x="232" y="787"/>
                </a:cubicBezTo>
                <a:cubicBezTo>
                  <a:pt x="309" y="787"/>
                  <a:pt x="309" y="787"/>
                  <a:pt x="309" y="787"/>
                </a:cubicBezTo>
                <a:cubicBezTo>
                  <a:pt x="23" y="624"/>
                  <a:pt x="23" y="624"/>
                  <a:pt x="23" y="624"/>
                </a:cubicBezTo>
                <a:cubicBezTo>
                  <a:pt x="32" y="673"/>
                  <a:pt x="32" y="673"/>
                  <a:pt x="32" y="673"/>
                </a:cubicBezTo>
                <a:cubicBezTo>
                  <a:pt x="0" y="699"/>
                  <a:pt x="0" y="699"/>
                  <a:pt x="0" y="699"/>
                </a:cubicBezTo>
                <a:cubicBezTo>
                  <a:pt x="222" y="826"/>
                  <a:pt x="222" y="826"/>
                  <a:pt x="222" y="826"/>
                </a:cubicBezTo>
                <a:cubicBezTo>
                  <a:pt x="213" y="862"/>
                  <a:pt x="213" y="862"/>
                  <a:pt x="213" y="862"/>
                </a:cubicBezTo>
                <a:cubicBezTo>
                  <a:pt x="255" y="897"/>
                  <a:pt x="333" y="921"/>
                  <a:pt x="423" y="921"/>
                </a:cubicBezTo>
                <a:cubicBezTo>
                  <a:pt x="513" y="921"/>
                  <a:pt x="591" y="897"/>
                  <a:pt x="633" y="862"/>
                </a:cubicBezTo>
                <a:cubicBezTo>
                  <a:pt x="624" y="826"/>
                  <a:pt x="624" y="826"/>
                  <a:pt x="624" y="826"/>
                </a:cubicBezTo>
                <a:cubicBezTo>
                  <a:pt x="846" y="699"/>
                  <a:pt x="846" y="699"/>
                  <a:pt x="846" y="699"/>
                </a:cubicBezTo>
                <a:lnTo>
                  <a:pt x="814" y="673"/>
                </a:lnTo>
                <a:close/>
                <a:moveTo>
                  <a:pt x="72" y="710"/>
                </a:moveTo>
                <a:cubicBezTo>
                  <a:pt x="79" y="697"/>
                  <a:pt x="79" y="697"/>
                  <a:pt x="79" y="697"/>
                </a:cubicBezTo>
                <a:cubicBezTo>
                  <a:pt x="67" y="705"/>
                  <a:pt x="67" y="705"/>
                  <a:pt x="67" y="705"/>
                </a:cubicBezTo>
                <a:cubicBezTo>
                  <a:pt x="65" y="703"/>
                  <a:pt x="65" y="703"/>
                  <a:pt x="65" y="703"/>
                </a:cubicBezTo>
                <a:cubicBezTo>
                  <a:pt x="64" y="689"/>
                  <a:pt x="64" y="689"/>
                  <a:pt x="64" y="689"/>
                </a:cubicBezTo>
                <a:cubicBezTo>
                  <a:pt x="57" y="702"/>
                  <a:pt x="57" y="702"/>
                  <a:pt x="57" y="702"/>
                </a:cubicBezTo>
                <a:cubicBezTo>
                  <a:pt x="53" y="699"/>
                  <a:pt x="53" y="699"/>
                  <a:pt x="53" y="699"/>
                </a:cubicBezTo>
                <a:cubicBezTo>
                  <a:pt x="65" y="678"/>
                  <a:pt x="65" y="678"/>
                  <a:pt x="65" y="678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69" y="698"/>
                  <a:pt x="69" y="698"/>
                  <a:pt x="69" y="698"/>
                </a:cubicBezTo>
                <a:cubicBezTo>
                  <a:pt x="85" y="689"/>
                  <a:pt x="85" y="689"/>
                  <a:pt x="85" y="689"/>
                </a:cubicBezTo>
                <a:cubicBezTo>
                  <a:pt x="89" y="691"/>
                  <a:pt x="89" y="691"/>
                  <a:pt x="89" y="691"/>
                </a:cubicBezTo>
                <a:cubicBezTo>
                  <a:pt x="76" y="713"/>
                  <a:pt x="76" y="713"/>
                  <a:pt x="76" y="713"/>
                </a:cubicBezTo>
                <a:lnTo>
                  <a:pt x="72" y="710"/>
                </a:lnTo>
                <a:close/>
                <a:moveTo>
                  <a:pt x="86" y="718"/>
                </a:moveTo>
                <a:cubicBezTo>
                  <a:pt x="98" y="697"/>
                  <a:pt x="98" y="697"/>
                  <a:pt x="98" y="697"/>
                </a:cubicBezTo>
                <a:cubicBezTo>
                  <a:pt x="103" y="700"/>
                  <a:pt x="103" y="700"/>
                  <a:pt x="103" y="700"/>
                </a:cubicBezTo>
                <a:cubicBezTo>
                  <a:pt x="91" y="721"/>
                  <a:pt x="91" y="721"/>
                  <a:pt x="91" y="721"/>
                </a:cubicBezTo>
                <a:lnTo>
                  <a:pt x="86" y="718"/>
                </a:lnTo>
                <a:close/>
                <a:moveTo>
                  <a:pt x="118" y="713"/>
                </a:moveTo>
                <a:cubicBezTo>
                  <a:pt x="117" y="712"/>
                  <a:pt x="116" y="712"/>
                  <a:pt x="115" y="712"/>
                </a:cubicBezTo>
                <a:cubicBezTo>
                  <a:pt x="114" y="712"/>
                  <a:pt x="113" y="712"/>
                  <a:pt x="113" y="713"/>
                </a:cubicBezTo>
                <a:cubicBezTo>
                  <a:pt x="112" y="714"/>
                  <a:pt x="112" y="715"/>
                  <a:pt x="113" y="715"/>
                </a:cubicBezTo>
                <a:cubicBezTo>
                  <a:pt x="113" y="716"/>
                  <a:pt x="114" y="717"/>
                  <a:pt x="116" y="718"/>
                </a:cubicBezTo>
                <a:cubicBezTo>
                  <a:pt x="117" y="720"/>
                  <a:pt x="118" y="721"/>
                  <a:pt x="119" y="722"/>
                </a:cubicBezTo>
                <a:cubicBezTo>
                  <a:pt x="120" y="723"/>
                  <a:pt x="120" y="724"/>
                  <a:pt x="121" y="725"/>
                </a:cubicBezTo>
                <a:cubicBezTo>
                  <a:pt x="121" y="727"/>
                  <a:pt x="121" y="728"/>
                  <a:pt x="120" y="729"/>
                </a:cubicBezTo>
                <a:cubicBezTo>
                  <a:pt x="119" y="731"/>
                  <a:pt x="118" y="731"/>
                  <a:pt x="117" y="732"/>
                </a:cubicBezTo>
                <a:cubicBezTo>
                  <a:pt x="116" y="733"/>
                  <a:pt x="114" y="733"/>
                  <a:pt x="112" y="733"/>
                </a:cubicBezTo>
                <a:cubicBezTo>
                  <a:pt x="111" y="733"/>
                  <a:pt x="109" y="732"/>
                  <a:pt x="107" y="731"/>
                </a:cubicBezTo>
                <a:cubicBezTo>
                  <a:pt x="105" y="730"/>
                  <a:pt x="104" y="729"/>
                  <a:pt x="102" y="727"/>
                </a:cubicBezTo>
                <a:cubicBezTo>
                  <a:pt x="101" y="726"/>
                  <a:pt x="100" y="725"/>
                  <a:pt x="100" y="723"/>
                </a:cubicBezTo>
                <a:cubicBezTo>
                  <a:pt x="104" y="721"/>
                  <a:pt x="104" y="721"/>
                  <a:pt x="104" y="721"/>
                </a:cubicBezTo>
                <a:cubicBezTo>
                  <a:pt x="104" y="722"/>
                  <a:pt x="105" y="723"/>
                  <a:pt x="106" y="724"/>
                </a:cubicBezTo>
                <a:cubicBezTo>
                  <a:pt x="107" y="725"/>
                  <a:pt x="108" y="726"/>
                  <a:pt x="109" y="727"/>
                </a:cubicBezTo>
                <a:cubicBezTo>
                  <a:pt x="111" y="728"/>
                  <a:pt x="112" y="728"/>
                  <a:pt x="113" y="728"/>
                </a:cubicBezTo>
                <a:cubicBezTo>
                  <a:pt x="114" y="728"/>
                  <a:pt x="114" y="728"/>
                  <a:pt x="115" y="727"/>
                </a:cubicBezTo>
                <a:cubicBezTo>
                  <a:pt x="115" y="726"/>
                  <a:pt x="115" y="726"/>
                  <a:pt x="115" y="725"/>
                </a:cubicBezTo>
                <a:cubicBezTo>
                  <a:pt x="115" y="725"/>
                  <a:pt x="114" y="724"/>
                  <a:pt x="114" y="724"/>
                </a:cubicBezTo>
                <a:cubicBezTo>
                  <a:pt x="113" y="723"/>
                  <a:pt x="113" y="722"/>
                  <a:pt x="112" y="722"/>
                </a:cubicBezTo>
                <a:cubicBezTo>
                  <a:pt x="110" y="720"/>
                  <a:pt x="109" y="719"/>
                  <a:pt x="108" y="718"/>
                </a:cubicBezTo>
                <a:cubicBezTo>
                  <a:pt x="108" y="717"/>
                  <a:pt x="107" y="716"/>
                  <a:pt x="107" y="715"/>
                </a:cubicBezTo>
                <a:cubicBezTo>
                  <a:pt x="107" y="713"/>
                  <a:pt x="107" y="712"/>
                  <a:pt x="108" y="711"/>
                </a:cubicBezTo>
                <a:cubicBezTo>
                  <a:pt x="108" y="709"/>
                  <a:pt x="109" y="708"/>
                  <a:pt x="111" y="708"/>
                </a:cubicBezTo>
                <a:cubicBezTo>
                  <a:pt x="112" y="707"/>
                  <a:pt x="113" y="707"/>
                  <a:pt x="115" y="707"/>
                </a:cubicBezTo>
                <a:cubicBezTo>
                  <a:pt x="117" y="707"/>
                  <a:pt x="118" y="708"/>
                  <a:pt x="120" y="709"/>
                </a:cubicBezTo>
                <a:cubicBezTo>
                  <a:pt x="122" y="710"/>
                  <a:pt x="123" y="711"/>
                  <a:pt x="124" y="712"/>
                </a:cubicBezTo>
                <a:cubicBezTo>
                  <a:pt x="125" y="713"/>
                  <a:pt x="126" y="714"/>
                  <a:pt x="127" y="715"/>
                </a:cubicBezTo>
                <a:cubicBezTo>
                  <a:pt x="123" y="718"/>
                  <a:pt x="123" y="718"/>
                  <a:pt x="123" y="718"/>
                </a:cubicBezTo>
                <a:cubicBezTo>
                  <a:pt x="122" y="716"/>
                  <a:pt x="120" y="714"/>
                  <a:pt x="118" y="713"/>
                </a:cubicBezTo>
                <a:close/>
                <a:moveTo>
                  <a:pt x="144" y="739"/>
                </a:moveTo>
                <a:cubicBezTo>
                  <a:pt x="134" y="734"/>
                  <a:pt x="134" y="734"/>
                  <a:pt x="134" y="734"/>
                </a:cubicBezTo>
                <a:cubicBezTo>
                  <a:pt x="131" y="739"/>
                  <a:pt x="131" y="739"/>
                  <a:pt x="131" y="739"/>
                </a:cubicBezTo>
                <a:cubicBezTo>
                  <a:pt x="143" y="745"/>
                  <a:pt x="143" y="745"/>
                  <a:pt x="143" y="745"/>
                </a:cubicBezTo>
                <a:cubicBezTo>
                  <a:pt x="140" y="749"/>
                  <a:pt x="140" y="749"/>
                  <a:pt x="140" y="749"/>
                </a:cubicBezTo>
                <a:cubicBezTo>
                  <a:pt x="124" y="740"/>
                  <a:pt x="124" y="740"/>
                  <a:pt x="124" y="740"/>
                </a:cubicBezTo>
                <a:cubicBezTo>
                  <a:pt x="136" y="718"/>
                  <a:pt x="136" y="718"/>
                  <a:pt x="136" y="718"/>
                </a:cubicBezTo>
                <a:cubicBezTo>
                  <a:pt x="152" y="728"/>
                  <a:pt x="152" y="728"/>
                  <a:pt x="152" y="728"/>
                </a:cubicBezTo>
                <a:cubicBezTo>
                  <a:pt x="150" y="732"/>
                  <a:pt x="150" y="732"/>
                  <a:pt x="150" y="732"/>
                </a:cubicBezTo>
                <a:cubicBezTo>
                  <a:pt x="139" y="725"/>
                  <a:pt x="139" y="725"/>
                  <a:pt x="139" y="725"/>
                </a:cubicBezTo>
                <a:cubicBezTo>
                  <a:pt x="136" y="730"/>
                  <a:pt x="136" y="730"/>
                  <a:pt x="136" y="730"/>
                </a:cubicBezTo>
                <a:cubicBezTo>
                  <a:pt x="146" y="736"/>
                  <a:pt x="146" y="736"/>
                  <a:pt x="146" y="736"/>
                </a:cubicBezTo>
                <a:lnTo>
                  <a:pt x="144" y="739"/>
                </a:lnTo>
                <a:close/>
                <a:moveTo>
                  <a:pt x="171" y="754"/>
                </a:moveTo>
                <a:cubicBezTo>
                  <a:pt x="170" y="755"/>
                  <a:pt x="168" y="755"/>
                  <a:pt x="167" y="755"/>
                </a:cubicBezTo>
                <a:cubicBezTo>
                  <a:pt x="167" y="765"/>
                  <a:pt x="167" y="765"/>
                  <a:pt x="167" y="765"/>
                </a:cubicBezTo>
                <a:cubicBezTo>
                  <a:pt x="162" y="762"/>
                  <a:pt x="162" y="762"/>
                  <a:pt x="162" y="762"/>
                </a:cubicBezTo>
                <a:cubicBezTo>
                  <a:pt x="161" y="754"/>
                  <a:pt x="161" y="754"/>
                  <a:pt x="161" y="754"/>
                </a:cubicBezTo>
                <a:cubicBezTo>
                  <a:pt x="161" y="753"/>
                  <a:pt x="161" y="753"/>
                  <a:pt x="161" y="753"/>
                </a:cubicBezTo>
                <a:cubicBezTo>
                  <a:pt x="157" y="751"/>
                  <a:pt x="157" y="751"/>
                  <a:pt x="157" y="751"/>
                </a:cubicBezTo>
                <a:cubicBezTo>
                  <a:pt x="154" y="757"/>
                  <a:pt x="154" y="757"/>
                  <a:pt x="154" y="757"/>
                </a:cubicBezTo>
                <a:cubicBezTo>
                  <a:pt x="149" y="754"/>
                  <a:pt x="149" y="754"/>
                  <a:pt x="149" y="754"/>
                </a:cubicBezTo>
                <a:cubicBezTo>
                  <a:pt x="161" y="733"/>
                  <a:pt x="161" y="733"/>
                  <a:pt x="161" y="733"/>
                </a:cubicBezTo>
                <a:cubicBezTo>
                  <a:pt x="170" y="738"/>
                  <a:pt x="170" y="738"/>
                  <a:pt x="170" y="738"/>
                </a:cubicBezTo>
                <a:cubicBezTo>
                  <a:pt x="172" y="739"/>
                  <a:pt x="173" y="740"/>
                  <a:pt x="174" y="742"/>
                </a:cubicBezTo>
                <a:cubicBezTo>
                  <a:pt x="175" y="743"/>
                  <a:pt x="176" y="744"/>
                  <a:pt x="176" y="746"/>
                </a:cubicBezTo>
                <a:cubicBezTo>
                  <a:pt x="176" y="748"/>
                  <a:pt x="176" y="749"/>
                  <a:pt x="175" y="751"/>
                </a:cubicBezTo>
                <a:cubicBezTo>
                  <a:pt x="174" y="752"/>
                  <a:pt x="173" y="754"/>
                  <a:pt x="171" y="754"/>
                </a:cubicBezTo>
                <a:close/>
                <a:moveTo>
                  <a:pt x="175" y="769"/>
                </a:moveTo>
                <a:cubicBezTo>
                  <a:pt x="188" y="748"/>
                  <a:pt x="188" y="748"/>
                  <a:pt x="188" y="748"/>
                </a:cubicBezTo>
                <a:cubicBezTo>
                  <a:pt x="192" y="751"/>
                  <a:pt x="192" y="751"/>
                  <a:pt x="192" y="751"/>
                </a:cubicBezTo>
                <a:cubicBezTo>
                  <a:pt x="180" y="772"/>
                  <a:pt x="180" y="772"/>
                  <a:pt x="180" y="772"/>
                </a:cubicBezTo>
                <a:lnTo>
                  <a:pt x="175" y="769"/>
                </a:lnTo>
                <a:close/>
                <a:moveTo>
                  <a:pt x="212" y="769"/>
                </a:moveTo>
                <a:cubicBezTo>
                  <a:pt x="211" y="767"/>
                  <a:pt x="209" y="765"/>
                  <a:pt x="207" y="764"/>
                </a:cubicBezTo>
                <a:cubicBezTo>
                  <a:pt x="206" y="763"/>
                  <a:pt x="205" y="763"/>
                  <a:pt x="204" y="763"/>
                </a:cubicBezTo>
                <a:cubicBezTo>
                  <a:pt x="203" y="763"/>
                  <a:pt x="202" y="763"/>
                  <a:pt x="202" y="764"/>
                </a:cubicBezTo>
                <a:cubicBezTo>
                  <a:pt x="202" y="765"/>
                  <a:pt x="202" y="766"/>
                  <a:pt x="202" y="766"/>
                </a:cubicBezTo>
                <a:cubicBezTo>
                  <a:pt x="203" y="767"/>
                  <a:pt x="204" y="768"/>
                  <a:pt x="205" y="769"/>
                </a:cubicBezTo>
                <a:cubicBezTo>
                  <a:pt x="206" y="771"/>
                  <a:pt x="208" y="772"/>
                  <a:pt x="208" y="773"/>
                </a:cubicBezTo>
                <a:cubicBezTo>
                  <a:pt x="209" y="774"/>
                  <a:pt x="210" y="775"/>
                  <a:pt x="210" y="776"/>
                </a:cubicBezTo>
                <a:cubicBezTo>
                  <a:pt x="210" y="777"/>
                  <a:pt x="210" y="779"/>
                  <a:pt x="209" y="780"/>
                </a:cubicBezTo>
                <a:cubicBezTo>
                  <a:pt x="208" y="782"/>
                  <a:pt x="207" y="782"/>
                  <a:pt x="206" y="783"/>
                </a:cubicBezTo>
                <a:cubicBezTo>
                  <a:pt x="205" y="784"/>
                  <a:pt x="203" y="784"/>
                  <a:pt x="202" y="784"/>
                </a:cubicBezTo>
                <a:cubicBezTo>
                  <a:pt x="200" y="784"/>
                  <a:pt x="198" y="783"/>
                  <a:pt x="196" y="782"/>
                </a:cubicBezTo>
                <a:cubicBezTo>
                  <a:pt x="195" y="781"/>
                  <a:pt x="193" y="780"/>
                  <a:pt x="192" y="778"/>
                </a:cubicBezTo>
                <a:cubicBezTo>
                  <a:pt x="191" y="777"/>
                  <a:pt x="190" y="776"/>
                  <a:pt x="189" y="774"/>
                </a:cubicBezTo>
                <a:cubicBezTo>
                  <a:pt x="193" y="772"/>
                  <a:pt x="193" y="772"/>
                  <a:pt x="193" y="772"/>
                </a:cubicBezTo>
                <a:cubicBezTo>
                  <a:pt x="193" y="773"/>
                  <a:pt x="194" y="774"/>
                  <a:pt x="195" y="775"/>
                </a:cubicBezTo>
                <a:cubicBezTo>
                  <a:pt x="196" y="776"/>
                  <a:pt x="197" y="777"/>
                  <a:pt x="199" y="778"/>
                </a:cubicBezTo>
                <a:cubicBezTo>
                  <a:pt x="200" y="779"/>
                  <a:pt x="201" y="779"/>
                  <a:pt x="202" y="779"/>
                </a:cubicBezTo>
                <a:cubicBezTo>
                  <a:pt x="203" y="779"/>
                  <a:pt x="204" y="779"/>
                  <a:pt x="204" y="778"/>
                </a:cubicBezTo>
                <a:cubicBezTo>
                  <a:pt x="204" y="777"/>
                  <a:pt x="204" y="777"/>
                  <a:pt x="204" y="776"/>
                </a:cubicBezTo>
                <a:cubicBezTo>
                  <a:pt x="204" y="776"/>
                  <a:pt x="204" y="775"/>
                  <a:pt x="203" y="775"/>
                </a:cubicBezTo>
                <a:cubicBezTo>
                  <a:pt x="203" y="774"/>
                  <a:pt x="202" y="773"/>
                  <a:pt x="201" y="772"/>
                </a:cubicBezTo>
                <a:cubicBezTo>
                  <a:pt x="200" y="771"/>
                  <a:pt x="199" y="770"/>
                  <a:pt x="198" y="769"/>
                </a:cubicBezTo>
                <a:cubicBezTo>
                  <a:pt x="197" y="768"/>
                  <a:pt x="196" y="767"/>
                  <a:pt x="196" y="766"/>
                </a:cubicBezTo>
                <a:cubicBezTo>
                  <a:pt x="196" y="764"/>
                  <a:pt x="196" y="763"/>
                  <a:pt x="197" y="762"/>
                </a:cubicBezTo>
                <a:cubicBezTo>
                  <a:pt x="198" y="760"/>
                  <a:pt x="199" y="759"/>
                  <a:pt x="200" y="759"/>
                </a:cubicBezTo>
                <a:cubicBezTo>
                  <a:pt x="201" y="758"/>
                  <a:pt x="203" y="758"/>
                  <a:pt x="204" y="758"/>
                </a:cubicBezTo>
                <a:cubicBezTo>
                  <a:pt x="206" y="758"/>
                  <a:pt x="208" y="759"/>
                  <a:pt x="210" y="760"/>
                </a:cubicBezTo>
                <a:cubicBezTo>
                  <a:pt x="211" y="761"/>
                  <a:pt x="212" y="762"/>
                  <a:pt x="213" y="763"/>
                </a:cubicBezTo>
                <a:cubicBezTo>
                  <a:pt x="215" y="764"/>
                  <a:pt x="215" y="765"/>
                  <a:pt x="216" y="766"/>
                </a:cubicBezTo>
                <a:lnTo>
                  <a:pt x="212" y="769"/>
                </a:lnTo>
                <a:close/>
                <a:moveTo>
                  <a:pt x="285" y="850"/>
                </a:moveTo>
                <a:cubicBezTo>
                  <a:pt x="284" y="848"/>
                  <a:pt x="282" y="846"/>
                  <a:pt x="280" y="846"/>
                </a:cubicBezTo>
                <a:cubicBezTo>
                  <a:pt x="278" y="845"/>
                  <a:pt x="277" y="845"/>
                  <a:pt x="276" y="845"/>
                </a:cubicBezTo>
                <a:cubicBezTo>
                  <a:pt x="275" y="845"/>
                  <a:pt x="274" y="846"/>
                  <a:pt x="274" y="846"/>
                </a:cubicBezTo>
                <a:cubicBezTo>
                  <a:pt x="274" y="847"/>
                  <a:pt x="274" y="848"/>
                  <a:pt x="275" y="849"/>
                </a:cubicBezTo>
                <a:cubicBezTo>
                  <a:pt x="275" y="849"/>
                  <a:pt x="276" y="850"/>
                  <a:pt x="278" y="851"/>
                </a:cubicBezTo>
                <a:cubicBezTo>
                  <a:pt x="280" y="852"/>
                  <a:pt x="281" y="853"/>
                  <a:pt x="282" y="854"/>
                </a:cubicBezTo>
                <a:cubicBezTo>
                  <a:pt x="283" y="855"/>
                  <a:pt x="284" y="856"/>
                  <a:pt x="284" y="857"/>
                </a:cubicBezTo>
                <a:cubicBezTo>
                  <a:pt x="284" y="859"/>
                  <a:pt x="284" y="860"/>
                  <a:pt x="284" y="862"/>
                </a:cubicBezTo>
                <a:cubicBezTo>
                  <a:pt x="283" y="863"/>
                  <a:pt x="282" y="864"/>
                  <a:pt x="281" y="865"/>
                </a:cubicBezTo>
                <a:cubicBezTo>
                  <a:pt x="280" y="866"/>
                  <a:pt x="279" y="866"/>
                  <a:pt x="277" y="866"/>
                </a:cubicBezTo>
                <a:cubicBezTo>
                  <a:pt x="275" y="866"/>
                  <a:pt x="273" y="866"/>
                  <a:pt x="271" y="865"/>
                </a:cubicBezTo>
                <a:cubicBezTo>
                  <a:pt x="269" y="864"/>
                  <a:pt x="268" y="863"/>
                  <a:pt x="266" y="862"/>
                </a:cubicBezTo>
                <a:cubicBezTo>
                  <a:pt x="265" y="861"/>
                  <a:pt x="263" y="860"/>
                  <a:pt x="263" y="859"/>
                </a:cubicBezTo>
                <a:cubicBezTo>
                  <a:pt x="266" y="855"/>
                  <a:pt x="266" y="855"/>
                  <a:pt x="266" y="855"/>
                </a:cubicBezTo>
                <a:cubicBezTo>
                  <a:pt x="267" y="856"/>
                  <a:pt x="268" y="857"/>
                  <a:pt x="269" y="858"/>
                </a:cubicBezTo>
                <a:cubicBezTo>
                  <a:pt x="270" y="859"/>
                  <a:pt x="271" y="860"/>
                  <a:pt x="273" y="861"/>
                </a:cubicBezTo>
                <a:cubicBezTo>
                  <a:pt x="274" y="861"/>
                  <a:pt x="276" y="861"/>
                  <a:pt x="276" y="861"/>
                </a:cubicBezTo>
                <a:cubicBezTo>
                  <a:pt x="277" y="861"/>
                  <a:pt x="278" y="861"/>
                  <a:pt x="278" y="860"/>
                </a:cubicBezTo>
                <a:cubicBezTo>
                  <a:pt x="278" y="859"/>
                  <a:pt x="278" y="859"/>
                  <a:pt x="278" y="858"/>
                </a:cubicBezTo>
                <a:cubicBezTo>
                  <a:pt x="278" y="858"/>
                  <a:pt x="277" y="857"/>
                  <a:pt x="277" y="857"/>
                </a:cubicBezTo>
                <a:cubicBezTo>
                  <a:pt x="276" y="856"/>
                  <a:pt x="275" y="856"/>
                  <a:pt x="274" y="855"/>
                </a:cubicBezTo>
                <a:cubicBezTo>
                  <a:pt x="273" y="854"/>
                  <a:pt x="272" y="853"/>
                  <a:pt x="271" y="852"/>
                </a:cubicBezTo>
                <a:cubicBezTo>
                  <a:pt x="270" y="851"/>
                  <a:pt x="269" y="850"/>
                  <a:pt x="268" y="849"/>
                </a:cubicBezTo>
                <a:cubicBezTo>
                  <a:pt x="268" y="848"/>
                  <a:pt x="268" y="846"/>
                  <a:pt x="269" y="845"/>
                </a:cubicBezTo>
                <a:cubicBezTo>
                  <a:pt x="269" y="843"/>
                  <a:pt x="270" y="842"/>
                  <a:pt x="271" y="841"/>
                </a:cubicBezTo>
                <a:cubicBezTo>
                  <a:pt x="272" y="841"/>
                  <a:pt x="274" y="840"/>
                  <a:pt x="276" y="840"/>
                </a:cubicBezTo>
                <a:cubicBezTo>
                  <a:pt x="277" y="840"/>
                  <a:pt x="279" y="840"/>
                  <a:pt x="281" y="841"/>
                </a:cubicBezTo>
                <a:cubicBezTo>
                  <a:pt x="283" y="842"/>
                  <a:pt x="284" y="843"/>
                  <a:pt x="285" y="843"/>
                </a:cubicBezTo>
                <a:cubicBezTo>
                  <a:pt x="287" y="844"/>
                  <a:pt x="288" y="845"/>
                  <a:pt x="289" y="846"/>
                </a:cubicBezTo>
                <a:lnTo>
                  <a:pt x="285" y="850"/>
                </a:lnTo>
                <a:close/>
                <a:moveTo>
                  <a:pt x="318" y="868"/>
                </a:moveTo>
                <a:cubicBezTo>
                  <a:pt x="317" y="871"/>
                  <a:pt x="315" y="874"/>
                  <a:pt x="312" y="875"/>
                </a:cubicBezTo>
                <a:cubicBezTo>
                  <a:pt x="310" y="876"/>
                  <a:pt x="307" y="877"/>
                  <a:pt x="304" y="876"/>
                </a:cubicBezTo>
                <a:cubicBezTo>
                  <a:pt x="300" y="875"/>
                  <a:pt x="298" y="873"/>
                  <a:pt x="296" y="871"/>
                </a:cubicBezTo>
                <a:cubicBezTo>
                  <a:pt x="295" y="868"/>
                  <a:pt x="295" y="865"/>
                  <a:pt x="296" y="862"/>
                </a:cubicBezTo>
                <a:cubicBezTo>
                  <a:pt x="300" y="848"/>
                  <a:pt x="300" y="848"/>
                  <a:pt x="300" y="848"/>
                </a:cubicBezTo>
                <a:cubicBezTo>
                  <a:pt x="305" y="850"/>
                  <a:pt x="305" y="850"/>
                  <a:pt x="305" y="850"/>
                </a:cubicBezTo>
                <a:cubicBezTo>
                  <a:pt x="301" y="863"/>
                  <a:pt x="301" y="863"/>
                  <a:pt x="301" y="863"/>
                </a:cubicBezTo>
                <a:cubicBezTo>
                  <a:pt x="300" y="867"/>
                  <a:pt x="301" y="870"/>
                  <a:pt x="305" y="871"/>
                </a:cubicBezTo>
                <a:cubicBezTo>
                  <a:pt x="307" y="871"/>
                  <a:pt x="308" y="871"/>
                  <a:pt x="309" y="870"/>
                </a:cubicBezTo>
                <a:cubicBezTo>
                  <a:pt x="311" y="870"/>
                  <a:pt x="312" y="868"/>
                  <a:pt x="312" y="866"/>
                </a:cubicBezTo>
                <a:cubicBezTo>
                  <a:pt x="316" y="853"/>
                  <a:pt x="316" y="853"/>
                  <a:pt x="316" y="853"/>
                </a:cubicBezTo>
                <a:cubicBezTo>
                  <a:pt x="321" y="854"/>
                  <a:pt x="321" y="854"/>
                  <a:pt x="321" y="854"/>
                </a:cubicBezTo>
                <a:lnTo>
                  <a:pt x="318" y="868"/>
                </a:lnTo>
                <a:close/>
                <a:moveTo>
                  <a:pt x="335" y="874"/>
                </a:moveTo>
                <a:cubicBezTo>
                  <a:pt x="336" y="875"/>
                  <a:pt x="336" y="876"/>
                  <a:pt x="337" y="877"/>
                </a:cubicBezTo>
                <a:cubicBezTo>
                  <a:pt x="338" y="878"/>
                  <a:pt x="340" y="879"/>
                  <a:pt x="341" y="879"/>
                </a:cubicBezTo>
                <a:cubicBezTo>
                  <a:pt x="344" y="879"/>
                  <a:pt x="346" y="879"/>
                  <a:pt x="348" y="877"/>
                </a:cubicBezTo>
                <a:cubicBezTo>
                  <a:pt x="351" y="881"/>
                  <a:pt x="351" y="881"/>
                  <a:pt x="351" y="881"/>
                </a:cubicBezTo>
                <a:cubicBezTo>
                  <a:pt x="350" y="882"/>
                  <a:pt x="348" y="883"/>
                  <a:pt x="346" y="884"/>
                </a:cubicBezTo>
                <a:cubicBezTo>
                  <a:pt x="344" y="884"/>
                  <a:pt x="342" y="884"/>
                  <a:pt x="340" y="884"/>
                </a:cubicBezTo>
                <a:cubicBezTo>
                  <a:pt x="338" y="883"/>
                  <a:pt x="335" y="882"/>
                  <a:pt x="334" y="881"/>
                </a:cubicBezTo>
                <a:cubicBezTo>
                  <a:pt x="332" y="879"/>
                  <a:pt x="330" y="878"/>
                  <a:pt x="330" y="876"/>
                </a:cubicBezTo>
                <a:cubicBezTo>
                  <a:pt x="329" y="873"/>
                  <a:pt x="329" y="871"/>
                  <a:pt x="329" y="869"/>
                </a:cubicBezTo>
                <a:cubicBezTo>
                  <a:pt x="330" y="866"/>
                  <a:pt x="331" y="864"/>
                  <a:pt x="332" y="863"/>
                </a:cubicBezTo>
                <a:cubicBezTo>
                  <a:pt x="334" y="861"/>
                  <a:pt x="335" y="860"/>
                  <a:pt x="338" y="859"/>
                </a:cubicBezTo>
                <a:cubicBezTo>
                  <a:pt x="340" y="858"/>
                  <a:pt x="342" y="858"/>
                  <a:pt x="345" y="858"/>
                </a:cubicBezTo>
                <a:cubicBezTo>
                  <a:pt x="347" y="859"/>
                  <a:pt x="349" y="860"/>
                  <a:pt x="350" y="861"/>
                </a:cubicBezTo>
                <a:cubicBezTo>
                  <a:pt x="352" y="862"/>
                  <a:pt x="353" y="863"/>
                  <a:pt x="354" y="865"/>
                </a:cubicBezTo>
                <a:cubicBezTo>
                  <a:pt x="350" y="867"/>
                  <a:pt x="350" y="867"/>
                  <a:pt x="350" y="867"/>
                </a:cubicBezTo>
                <a:cubicBezTo>
                  <a:pt x="348" y="865"/>
                  <a:pt x="347" y="864"/>
                  <a:pt x="344" y="863"/>
                </a:cubicBezTo>
                <a:cubicBezTo>
                  <a:pt x="343" y="863"/>
                  <a:pt x="341" y="863"/>
                  <a:pt x="340" y="864"/>
                </a:cubicBezTo>
                <a:cubicBezTo>
                  <a:pt x="339" y="864"/>
                  <a:pt x="337" y="865"/>
                  <a:pt x="337" y="866"/>
                </a:cubicBezTo>
                <a:cubicBezTo>
                  <a:pt x="336" y="867"/>
                  <a:pt x="335" y="868"/>
                  <a:pt x="335" y="870"/>
                </a:cubicBezTo>
                <a:cubicBezTo>
                  <a:pt x="335" y="871"/>
                  <a:pt x="335" y="873"/>
                  <a:pt x="335" y="874"/>
                </a:cubicBezTo>
                <a:close/>
                <a:moveTo>
                  <a:pt x="368" y="879"/>
                </a:moveTo>
                <a:cubicBezTo>
                  <a:pt x="369" y="880"/>
                  <a:pt x="369" y="881"/>
                  <a:pt x="370" y="882"/>
                </a:cubicBezTo>
                <a:cubicBezTo>
                  <a:pt x="372" y="883"/>
                  <a:pt x="373" y="883"/>
                  <a:pt x="374" y="884"/>
                </a:cubicBezTo>
                <a:cubicBezTo>
                  <a:pt x="377" y="884"/>
                  <a:pt x="379" y="883"/>
                  <a:pt x="381" y="881"/>
                </a:cubicBezTo>
                <a:cubicBezTo>
                  <a:pt x="384" y="885"/>
                  <a:pt x="384" y="885"/>
                  <a:pt x="384" y="885"/>
                </a:cubicBezTo>
                <a:cubicBezTo>
                  <a:pt x="383" y="886"/>
                  <a:pt x="381" y="887"/>
                  <a:pt x="380" y="888"/>
                </a:cubicBezTo>
                <a:cubicBezTo>
                  <a:pt x="378" y="888"/>
                  <a:pt x="376" y="889"/>
                  <a:pt x="374" y="888"/>
                </a:cubicBezTo>
                <a:cubicBezTo>
                  <a:pt x="371" y="888"/>
                  <a:pt x="369" y="887"/>
                  <a:pt x="367" y="886"/>
                </a:cubicBezTo>
                <a:cubicBezTo>
                  <a:pt x="365" y="885"/>
                  <a:pt x="364" y="883"/>
                  <a:pt x="363" y="881"/>
                </a:cubicBezTo>
                <a:cubicBezTo>
                  <a:pt x="362" y="879"/>
                  <a:pt x="361" y="877"/>
                  <a:pt x="362" y="874"/>
                </a:cubicBezTo>
                <a:cubicBezTo>
                  <a:pt x="362" y="872"/>
                  <a:pt x="363" y="870"/>
                  <a:pt x="364" y="868"/>
                </a:cubicBezTo>
                <a:cubicBezTo>
                  <a:pt x="365" y="866"/>
                  <a:pt x="367" y="865"/>
                  <a:pt x="369" y="864"/>
                </a:cubicBezTo>
                <a:cubicBezTo>
                  <a:pt x="371" y="863"/>
                  <a:pt x="374" y="863"/>
                  <a:pt x="376" y="863"/>
                </a:cubicBezTo>
                <a:cubicBezTo>
                  <a:pt x="379" y="863"/>
                  <a:pt x="380" y="864"/>
                  <a:pt x="382" y="865"/>
                </a:cubicBezTo>
                <a:cubicBezTo>
                  <a:pt x="384" y="865"/>
                  <a:pt x="385" y="867"/>
                  <a:pt x="386" y="868"/>
                </a:cubicBezTo>
                <a:cubicBezTo>
                  <a:pt x="382" y="871"/>
                  <a:pt x="382" y="871"/>
                  <a:pt x="382" y="871"/>
                </a:cubicBezTo>
                <a:cubicBezTo>
                  <a:pt x="381" y="869"/>
                  <a:pt x="379" y="868"/>
                  <a:pt x="376" y="868"/>
                </a:cubicBezTo>
                <a:cubicBezTo>
                  <a:pt x="375" y="868"/>
                  <a:pt x="373" y="868"/>
                  <a:pt x="372" y="868"/>
                </a:cubicBezTo>
                <a:cubicBezTo>
                  <a:pt x="371" y="869"/>
                  <a:pt x="370" y="870"/>
                  <a:pt x="369" y="871"/>
                </a:cubicBezTo>
                <a:cubicBezTo>
                  <a:pt x="368" y="872"/>
                  <a:pt x="368" y="873"/>
                  <a:pt x="367" y="875"/>
                </a:cubicBezTo>
                <a:cubicBezTo>
                  <a:pt x="367" y="876"/>
                  <a:pt x="367" y="878"/>
                  <a:pt x="368" y="879"/>
                </a:cubicBezTo>
                <a:close/>
                <a:moveTo>
                  <a:pt x="418" y="880"/>
                </a:moveTo>
                <a:cubicBezTo>
                  <a:pt x="418" y="883"/>
                  <a:pt x="417" y="886"/>
                  <a:pt x="415" y="888"/>
                </a:cubicBezTo>
                <a:cubicBezTo>
                  <a:pt x="413" y="890"/>
                  <a:pt x="410" y="891"/>
                  <a:pt x="407" y="891"/>
                </a:cubicBezTo>
                <a:cubicBezTo>
                  <a:pt x="403" y="890"/>
                  <a:pt x="401" y="889"/>
                  <a:pt x="399" y="887"/>
                </a:cubicBezTo>
                <a:cubicBezTo>
                  <a:pt x="397" y="885"/>
                  <a:pt x="396" y="883"/>
                  <a:pt x="396" y="879"/>
                </a:cubicBezTo>
                <a:cubicBezTo>
                  <a:pt x="396" y="865"/>
                  <a:pt x="396" y="865"/>
                  <a:pt x="396" y="865"/>
                </a:cubicBezTo>
                <a:cubicBezTo>
                  <a:pt x="402" y="865"/>
                  <a:pt x="402" y="865"/>
                  <a:pt x="402" y="865"/>
                </a:cubicBezTo>
                <a:cubicBezTo>
                  <a:pt x="402" y="879"/>
                  <a:pt x="402" y="879"/>
                  <a:pt x="402" y="879"/>
                </a:cubicBezTo>
                <a:cubicBezTo>
                  <a:pt x="402" y="883"/>
                  <a:pt x="403" y="886"/>
                  <a:pt x="407" y="886"/>
                </a:cubicBezTo>
                <a:cubicBezTo>
                  <a:pt x="409" y="886"/>
                  <a:pt x="410" y="885"/>
                  <a:pt x="411" y="884"/>
                </a:cubicBezTo>
                <a:cubicBezTo>
                  <a:pt x="412" y="883"/>
                  <a:pt x="413" y="881"/>
                  <a:pt x="413" y="879"/>
                </a:cubicBezTo>
                <a:cubicBezTo>
                  <a:pt x="413" y="865"/>
                  <a:pt x="413" y="865"/>
                  <a:pt x="413" y="865"/>
                </a:cubicBezTo>
                <a:cubicBezTo>
                  <a:pt x="419" y="866"/>
                  <a:pt x="419" y="866"/>
                  <a:pt x="419" y="866"/>
                </a:cubicBezTo>
                <a:lnTo>
                  <a:pt x="418" y="880"/>
                </a:lnTo>
                <a:close/>
                <a:moveTo>
                  <a:pt x="448" y="890"/>
                </a:moveTo>
                <a:cubicBezTo>
                  <a:pt x="443" y="883"/>
                  <a:pt x="443" y="883"/>
                  <a:pt x="443" y="883"/>
                </a:cubicBezTo>
                <a:cubicBezTo>
                  <a:pt x="442" y="883"/>
                  <a:pt x="442" y="883"/>
                  <a:pt x="442" y="883"/>
                </a:cubicBezTo>
                <a:cubicBezTo>
                  <a:pt x="437" y="883"/>
                  <a:pt x="437" y="883"/>
                  <a:pt x="437" y="883"/>
                </a:cubicBezTo>
                <a:cubicBezTo>
                  <a:pt x="438" y="890"/>
                  <a:pt x="438" y="890"/>
                  <a:pt x="438" y="890"/>
                </a:cubicBezTo>
                <a:cubicBezTo>
                  <a:pt x="432" y="890"/>
                  <a:pt x="432" y="890"/>
                  <a:pt x="432" y="890"/>
                </a:cubicBezTo>
                <a:cubicBezTo>
                  <a:pt x="431" y="866"/>
                  <a:pt x="431" y="866"/>
                  <a:pt x="431" y="866"/>
                </a:cubicBezTo>
                <a:cubicBezTo>
                  <a:pt x="442" y="865"/>
                  <a:pt x="442" y="865"/>
                  <a:pt x="442" y="865"/>
                </a:cubicBezTo>
                <a:cubicBezTo>
                  <a:pt x="444" y="865"/>
                  <a:pt x="446" y="865"/>
                  <a:pt x="448" y="866"/>
                </a:cubicBezTo>
                <a:cubicBezTo>
                  <a:pt x="449" y="867"/>
                  <a:pt x="450" y="868"/>
                  <a:pt x="451" y="869"/>
                </a:cubicBezTo>
                <a:cubicBezTo>
                  <a:pt x="452" y="870"/>
                  <a:pt x="453" y="872"/>
                  <a:pt x="453" y="874"/>
                </a:cubicBezTo>
                <a:cubicBezTo>
                  <a:pt x="453" y="876"/>
                  <a:pt x="453" y="877"/>
                  <a:pt x="452" y="879"/>
                </a:cubicBezTo>
                <a:cubicBezTo>
                  <a:pt x="451" y="880"/>
                  <a:pt x="450" y="881"/>
                  <a:pt x="448" y="882"/>
                </a:cubicBezTo>
                <a:cubicBezTo>
                  <a:pt x="454" y="890"/>
                  <a:pt x="454" y="890"/>
                  <a:pt x="454" y="890"/>
                </a:cubicBezTo>
                <a:lnTo>
                  <a:pt x="448" y="890"/>
                </a:lnTo>
                <a:close/>
                <a:moveTo>
                  <a:pt x="482" y="887"/>
                </a:moveTo>
                <a:cubicBezTo>
                  <a:pt x="476" y="881"/>
                  <a:pt x="476" y="881"/>
                  <a:pt x="476" y="881"/>
                </a:cubicBezTo>
                <a:cubicBezTo>
                  <a:pt x="476" y="881"/>
                  <a:pt x="476" y="881"/>
                  <a:pt x="476" y="881"/>
                </a:cubicBezTo>
                <a:cubicBezTo>
                  <a:pt x="471" y="881"/>
                  <a:pt x="471" y="881"/>
                  <a:pt x="471" y="881"/>
                </a:cubicBezTo>
                <a:cubicBezTo>
                  <a:pt x="472" y="888"/>
                  <a:pt x="472" y="888"/>
                  <a:pt x="472" y="888"/>
                </a:cubicBezTo>
                <a:cubicBezTo>
                  <a:pt x="466" y="889"/>
                  <a:pt x="466" y="889"/>
                  <a:pt x="466" y="889"/>
                </a:cubicBezTo>
                <a:cubicBezTo>
                  <a:pt x="463" y="864"/>
                  <a:pt x="463" y="864"/>
                  <a:pt x="463" y="864"/>
                </a:cubicBezTo>
                <a:cubicBezTo>
                  <a:pt x="474" y="863"/>
                  <a:pt x="474" y="863"/>
                  <a:pt x="474" y="863"/>
                </a:cubicBezTo>
                <a:cubicBezTo>
                  <a:pt x="476" y="863"/>
                  <a:pt x="478" y="863"/>
                  <a:pt x="480" y="863"/>
                </a:cubicBezTo>
                <a:cubicBezTo>
                  <a:pt x="482" y="864"/>
                  <a:pt x="483" y="865"/>
                  <a:pt x="484" y="866"/>
                </a:cubicBezTo>
                <a:cubicBezTo>
                  <a:pt x="485" y="867"/>
                  <a:pt x="486" y="869"/>
                  <a:pt x="486" y="871"/>
                </a:cubicBezTo>
                <a:cubicBezTo>
                  <a:pt x="486" y="872"/>
                  <a:pt x="486" y="874"/>
                  <a:pt x="485" y="875"/>
                </a:cubicBezTo>
                <a:cubicBezTo>
                  <a:pt x="484" y="877"/>
                  <a:pt x="483" y="878"/>
                  <a:pt x="482" y="879"/>
                </a:cubicBezTo>
                <a:cubicBezTo>
                  <a:pt x="488" y="886"/>
                  <a:pt x="488" y="886"/>
                  <a:pt x="488" y="886"/>
                </a:cubicBezTo>
                <a:lnTo>
                  <a:pt x="482" y="887"/>
                </a:lnTo>
                <a:close/>
                <a:moveTo>
                  <a:pt x="500" y="884"/>
                </a:moveTo>
                <a:cubicBezTo>
                  <a:pt x="496" y="860"/>
                  <a:pt x="496" y="860"/>
                  <a:pt x="496" y="860"/>
                </a:cubicBezTo>
                <a:cubicBezTo>
                  <a:pt x="514" y="857"/>
                  <a:pt x="514" y="857"/>
                  <a:pt x="514" y="857"/>
                </a:cubicBezTo>
                <a:cubicBezTo>
                  <a:pt x="515" y="861"/>
                  <a:pt x="515" y="861"/>
                  <a:pt x="515" y="861"/>
                </a:cubicBezTo>
                <a:cubicBezTo>
                  <a:pt x="502" y="863"/>
                  <a:pt x="502" y="863"/>
                  <a:pt x="502" y="863"/>
                </a:cubicBezTo>
                <a:cubicBezTo>
                  <a:pt x="503" y="869"/>
                  <a:pt x="503" y="869"/>
                  <a:pt x="503" y="869"/>
                </a:cubicBezTo>
                <a:cubicBezTo>
                  <a:pt x="515" y="867"/>
                  <a:pt x="515" y="867"/>
                  <a:pt x="515" y="867"/>
                </a:cubicBezTo>
                <a:cubicBezTo>
                  <a:pt x="515" y="871"/>
                  <a:pt x="515" y="871"/>
                  <a:pt x="515" y="871"/>
                </a:cubicBezTo>
                <a:cubicBezTo>
                  <a:pt x="504" y="873"/>
                  <a:pt x="504" y="873"/>
                  <a:pt x="504" y="873"/>
                </a:cubicBezTo>
                <a:cubicBezTo>
                  <a:pt x="505" y="879"/>
                  <a:pt x="505" y="879"/>
                  <a:pt x="505" y="879"/>
                </a:cubicBezTo>
                <a:cubicBezTo>
                  <a:pt x="518" y="876"/>
                  <a:pt x="518" y="876"/>
                  <a:pt x="518" y="876"/>
                </a:cubicBezTo>
                <a:cubicBezTo>
                  <a:pt x="519" y="881"/>
                  <a:pt x="519" y="881"/>
                  <a:pt x="519" y="881"/>
                </a:cubicBezTo>
                <a:lnTo>
                  <a:pt x="500" y="884"/>
                </a:lnTo>
                <a:close/>
                <a:moveTo>
                  <a:pt x="547" y="874"/>
                </a:moveTo>
                <a:cubicBezTo>
                  <a:pt x="541" y="868"/>
                  <a:pt x="541" y="868"/>
                  <a:pt x="541" y="868"/>
                </a:cubicBezTo>
                <a:cubicBezTo>
                  <a:pt x="540" y="869"/>
                  <a:pt x="540" y="869"/>
                  <a:pt x="540" y="869"/>
                </a:cubicBezTo>
                <a:cubicBezTo>
                  <a:pt x="536" y="870"/>
                  <a:pt x="536" y="870"/>
                  <a:pt x="536" y="870"/>
                </a:cubicBezTo>
                <a:cubicBezTo>
                  <a:pt x="537" y="877"/>
                  <a:pt x="537" y="877"/>
                  <a:pt x="537" y="877"/>
                </a:cubicBezTo>
                <a:cubicBezTo>
                  <a:pt x="532" y="878"/>
                  <a:pt x="532" y="878"/>
                  <a:pt x="532" y="878"/>
                </a:cubicBezTo>
                <a:cubicBezTo>
                  <a:pt x="525" y="854"/>
                  <a:pt x="525" y="854"/>
                  <a:pt x="525" y="854"/>
                </a:cubicBezTo>
                <a:cubicBezTo>
                  <a:pt x="536" y="851"/>
                  <a:pt x="536" y="851"/>
                  <a:pt x="536" y="851"/>
                </a:cubicBezTo>
                <a:cubicBezTo>
                  <a:pt x="538" y="851"/>
                  <a:pt x="540" y="850"/>
                  <a:pt x="542" y="851"/>
                </a:cubicBezTo>
                <a:cubicBezTo>
                  <a:pt x="543" y="851"/>
                  <a:pt x="545" y="852"/>
                  <a:pt x="546" y="853"/>
                </a:cubicBezTo>
                <a:cubicBezTo>
                  <a:pt x="547" y="854"/>
                  <a:pt x="548" y="855"/>
                  <a:pt x="549" y="857"/>
                </a:cubicBezTo>
                <a:cubicBezTo>
                  <a:pt x="549" y="859"/>
                  <a:pt x="549" y="861"/>
                  <a:pt x="549" y="862"/>
                </a:cubicBezTo>
                <a:cubicBezTo>
                  <a:pt x="548" y="864"/>
                  <a:pt x="547" y="865"/>
                  <a:pt x="546" y="866"/>
                </a:cubicBezTo>
                <a:cubicBezTo>
                  <a:pt x="553" y="872"/>
                  <a:pt x="553" y="872"/>
                  <a:pt x="553" y="872"/>
                </a:cubicBezTo>
                <a:lnTo>
                  <a:pt x="547" y="874"/>
                </a:lnTo>
                <a:close/>
                <a:moveTo>
                  <a:pt x="565" y="868"/>
                </a:moveTo>
                <a:cubicBezTo>
                  <a:pt x="556" y="845"/>
                  <a:pt x="556" y="845"/>
                  <a:pt x="556" y="845"/>
                </a:cubicBezTo>
                <a:cubicBezTo>
                  <a:pt x="574" y="838"/>
                  <a:pt x="574" y="838"/>
                  <a:pt x="574" y="838"/>
                </a:cubicBezTo>
                <a:cubicBezTo>
                  <a:pt x="575" y="843"/>
                  <a:pt x="575" y="843"/>
                  <a:pt x="575" y="843"/>
                </a:cubicBezTo>
                <a:cubicBezTo>
                  <a:pt x="563" y="847"/>
                  <a:pt x="563" y="847"/>
                  <a:pt x="563" y="847"/>
                </a:cubicBezTo>
                <a:cubicBezTo>
                  <a:pt x="565" y="852"/>
                  <a:pt x="565" y="852"/>
                  <a:pt x="565" y="852"/>
                </a:cubicBezTo>
                <a:cubicBezTo>
                  <a:pt x="576" y="848"/>
                  <a:pt x="576" y="848"/>
                  <a:pt x="576" y="848"/>
                </a:cubicBezTo>
                <a:cubicBezTo>
                  <a:pt x="578" y="852"/>
                  <a:pt x="578" y="852"/>
                  <a:pt x="578" y="852"/>
                </a:cubicBezTo>
                <a:cubicBezTo>
                  <a:pt x="567" y="856"/>
                  <a:pt x="567" y="856"/>
                  <a:pt x="567" y="856"/>
                </a:cubicBezTo>
                <a:cubicBezTo>
                  <a:pt x="569" y="862"/>
                  <a:pt x="569" y="862"/>
                  <a:pt x="569" y="862"/>
                </a:cubicBezTo>
                <a:cubicBezTo>
                  <a:pt x="582" y="857"/>
                  <a:pt x="582" y="857"/>
                  <a:pt x="582" y="857"/>
                </a:cubicBezTo>
                <a:cubicBezTo>
                  <a:pt x="583" y="861"/>
                  <a:pt x="583" y="861"/>
                  <a:pt x="583" y="861"/>
                </a:cubicBezTo>
                <a:lnTo>
                  <a:pt x="565" y="868"/>
                </a:lnTo>
                <a:close/>
                <a:moveTo>
                  <a:pt x="668" y="769"/>
                </a:moveTo>
                <a:cubicBezTo>
                  <a:pt x="667" y="771"/>
                  <a:pt x="665" y="773"/>
                  <a:pt x="663" y="774"/>
                </a:cubicBezTo>
                <a:cubicBezTo>
                  <a:pt x="653" y="780"/>
                  <a:pt x="653" y="780"/>
                  <a:pt x="653" y="780"/>
                </a:cubicBezTo>
                <a:cubicBezTo>
                  <a:pt x="640" y="758"/>
                  <a:pt x="640" y="758"/>
                  <a:pt x="640" y="758"/>
                </a:cubicBezTo>
                <a:cubicBezTo>
                  <a:pt x="650" y="752"/>
                  <a:pt x="650" y="752"/>
                  <a:pt x="650" y="752"/>
                </a:cubicBezTo>
                <a:cubicBezTo>
                  <a:pt x="653" y="751"/>
                  <a:pt x="655" y="750"/>
                  <a:pt x="658" y="750"/>
                </a:cubicBezTo>
                <a:cubicBezTo>
                  <a:pt x="660" y="750"/>
                  <a:pt x="662" y="750"/>
                  <a:pt x="664" y="751"/>
                </a:cubicBezTo>
                <a:cubicBezTo>
                  <a:pt x="666" y="752"/>
                  <a:pt x="668" y="754"/>
                  <a:pt x="669" y="756"/>
                </a:cubicBezTo>
                <a:cubicBezTo>
                  <a:pt x="670" y="758"/>
                  <a:pt x="671" y="760"/>
                  <a:pt x="670" y="763"/>
                </a:cubicBezTo>
                <a:cubicBezTo>
                  <a:pt x="670" y="765"/>
                  <a:pt x="670" y="767"/>
                  <a:pt x="668" y="769"/>
                </a:cubicBezTo>
                <a:close/>
                <a:moveTo>
                  <a:pt x="685" y="761"/>
                </a:moveTo>
                <a:cubicBezTo>
                  <a:pt x="673" y="739"/>
                  <a:pt x="673" y="739"/>
                  <a:pt x="673" y="739"/>
                </a:cubicBezTo>
                <a:cubicBezTo>
                  <a:pt x="678" y="736"/>
                  <a:pt x="678" y="736"/>
                  <a:pt x="678" y="736"/>
                </a:cubicBezTo>
                <a:cubicBezTo>
                  <a:pt x="690" y="758"/>
                  <a:pt x="690" y="758"/>
                  <a:pt x="690" y="758"/>
                </a:cubicBezTo>
                <a:lnTo>
                  <a:pt x="685" y="761"/>
                </a:lnTo>
                <a:close/>
                <a:moveTo>
                  <a:pt x="716" y="739"/>
                </a:moveTo>
                <a:cubicBezTo>
                  <a:pt x="716" y="741"/>
                  <a:pt x="715" y="742"/>
                  <a:pt x="714" y="744"/>
                </a:cubicBezTo>
                <a:cubicBezTo>
                  <a:pt x="713" y="745"/>
                  <a:pt x="712" y="746"/>
                  <a:pt x="710" y="748"/>
                </a:cubicBezTo>
                <a:cubicBezTo>
                  <a:pt x="708" y="749"/>
                  <a:pt x="706" y="749"/>
                  <a:pt x="704" y="750"/>
                </a:cubicBezTo>
                <a:cubicBezTo>
                  <a:pt x="702" y="750"/>
                  <a:pt x="701" y="750"/>
                  <a:pt x="699" y="750"/>
                </a:cubicBezTo>
                <a:cubicBezTo>
                  <a:pt x="699" y="745"/>
                  <a:pt x="699" y="745"/>
                  <a:pt x="699" y="745"/>
                </a:cubicBezTo>
                <a:cubicBezTo>
                  <a:pt x="700" y="746"/>
                  <a:pt x="702" y="745"/>
                  <a:pt x="703" y="745"/>
                </a:cubicBezTo>
                <a:cubicBezTo>
                  <a:pt x="705" y="745"/>
                  <a:pt x="706" y="744"/>
                  <a:pt x="708" y="744"/>
                </a:cubicBezTo>
                <a:cubicBezTo>
                  <a:pt x="709" y="743"/>
                  <a:pt x="710" y="742"/>
                  <a:pt x="710" y="741"/>
                </a:cubicBezTo>
                <a:cubicBezTo>
                  <a:pt x="711" y="740"/>
                  <a:pt x="711" y="739"/>
                  <a:pt x="710" y="739"/>
                </a:cubicBezTo>
                <a:cubicBezTo>
                  <a:pt x="710" y="738"/>
                  <a:pt x="710" y="738"/>
                  <a:pt x="709" y="738"/>
                </a:cubicBezTo>
                <a:cubicBezTo>
                  <a:pt x="709" y="738"/>
                  <a:pt x="708" y="738"/>
                  <a:pt x="707" y="738"/>
                </a:cubicBezTo>
                <a:cubicBezTo>
                  <a:pt x="706" y="738"/>
                  <a:pt x="705" y="738"/>
                  <a:pt x="704" y="739"/>
                </a:cubicBezTo>
                <a:cubicBezTo>
                  <a:pt x="702" y="739"/>
                  <a:pt x="701" y="740"/>
                  <a:pt x="699" y="740"/>
                </a:cubicBezTo>
                <a:cubicBezTo>
                  <a:pt x="698" y="740"/>
                  <a:pt x="697" y="740"/>
                  <a:pt x="695" y="740"/>
                </a:cubicBezTo>
                <a:cubicBezTo>
                  <a:pt x="694" y="739"/>
                  <a:pt x="693" y="738"/>
                  <a:pt x="692" y="737"/>
                </a:cubicBezTo>
                <a:cubicBezTo>
                  <a:pt x="692" y="736"/>
                  <a:pt x="691" y="734"/>
                  <a:pt x="691" y="733"/>
                </a:cubicBezTo>
                <a:cubicBezTo>
                  <a:pt x="692" y="731"/>
                  <a:pt x="692" y="730"/>
                  <a:pt x="693" y="729"/>
                </a:cubicBezTo>
                <a:cubicBezTo>
                  <a:pt x="694" y="727"/>
                  <a:pt x="696" y="726"/>
                  <a:pt x="698" y="725"/>
                </a:cubicBezTo>
                <a:cubicBezTo>
                  <a:pt x="699" y="724"/>
                  <a:pt x="701" y="723"/>
                  <a:pt x="702" y="723"/>
                </a:cubicBezTo>
                <a:cubicBezTo>
                  <a:pt x="704" y="722"/>
                  <a:pt x="705" y="722"/>
                  <a:pt x="707" y="722"/>
                </a:cubicBezTo>
                <a:cubicBezTo>
                  <a:pt x="707" y="727"/>
                  <a:pt x="707" y="727"/>
                  <a:pt x="707" y="727"/>
                </a:cubicBezTo>
                <a:cubicBezTo>
                  <a:pt x="704" y="727"/>
                  <a:pt x="702" y="728"/>
                  <a:pt x="700" y="729"/>
                </a:cubicBezTo>
                <a:cubicBezTo>
                  <a:pt x="699" y="730"/>
                  <a:pt x="698" y="730"/>
                  <a:pt x="697" y="731"/>
                </a:cubicBezTo>
                <a:cubicBezTo>
                  <a:pt x="697" y="732"/>
                  <a:pt x="697" y="733"/>
                  <a:pt x="697" y="734"/>
                </a:cubicBezTo>
                <a:cubicBezTo>
                  <a:pt x="698" y="734"/>
                  <a:pt x="698" y="735"/>
                  <a:pt x="699" y="735"/>
                </a:cubicBezTo>
                <a:cubicBezTo>
                  <a:pt x="700" y="735"/>
                  <a:pt x="702" y="734"/>
                  <a:pt x="704" y="734"/>
                </a:cubicBezTo>
                <a:cubicBezTo>
                  <a:pt x="706" y="733"/>
                  <a:pt x="707" y="733"/>
                  <a:pt x="708" y="732"/>
                </a:cubicBezTo>
                <a:cubicBezTo>
                  <a:pt x="710" y="732"/>
                  <a:pt x="711" y="732"/>
                  <a:pt x="712" y="733"/>
                </a:cubicBezTo>
                <a:cubicBezTo>
                  <a:pt x="713" y="733"/>
                  <a:pt x="715" y="734"/>
                  <a:pt x="715" y="736"/>
                </a:cubicBezTo>
                <a:cubicBezTo>
                  <a:pt x="716" y="737"/>
                  <a:pt x="716" y="738"/>
                  <a:pt x="716" y="739"/>
                </a:cubicBezTo>
                <a:close/>
                <a:moveTo>
                  <a:pt x="744" y="726"/>
                </a:moveTo>
                <a:cubicBezTo>
                  <a:pt x="743" y="728"/>
                  <a:pt x="742" y="729"/>
                  <a:pt x="740" y="730"/>
                </a:cubicBezTo>
                <a:cubicBezTo>
                  <a:pt x="738" y="732"/>
                  <a:pt x="735" y="732"/>
                  <a:pt x="733" y="732"/>
                </a:cubicBezTo>
                <a:cubicBezTo>
                  <a:pt x="731" y="733"/>
                  <a:pt x="728" y="732"/>
                  <a:pt x="726" y="731"/>
                </a:cubicBezTo>
                <a:cubicBezTo>
                  <a:pt x="724" y="730"/>
                  <a:pt x="723" y="728"/>
                  <a:pt x="722" y="726"/>
                </a:cubicBezTo>
                <a:cubicBezTo>
                  <a:pt x="720" y="724"/>
                  <a:pt x="720" y="722"/>
                  <a:pt x="720" y="719"/>
                </a:cubicBezTo>
                <a:cubicBezTo>
                  <a:pt x="720" y="717"/>
                  <a:pt x="721" y="715"/>
                  <a:pt x="722" y="713"/>
                </a:cubicBezTo>
                <a:cubicBezTo>
                  <a:pt x="723" y="711"/>
                  <a:pt x="725" y="709"/>
                  <a:pt x="727" y="708"/>
                </a:cubicBezTo>
                <a:cubicBezTo>
                  <a:pt x="729" y="707"/>
                  <a:pt x="731" y="706"/>
                  <a:pt x="733" y="706"/>
                </a:cubicBezTo>
                <a:cubicBezTo>
                  <a:pt x="735" y="706"/>
                  <a:pt x="737" y="706"/>
                  <a:pt x="738" y="707"/>
                </a:cubicBezTo>
                <a:cubicBezTo>
                  <a:pt x="737" y="712"/>
                  <a:pt x="737" y="712"/>
                  <a:pt x="737" y="712"/>
                </a:cubicBezTo>
                <a:cubicBezTo>
                  <a:pt x="734" y="711"/>
                  <a:pt x="732" y="711"/>
                  <a:pt x="730" y="712"/>
                </a:cubicBezTo>
                <a:cubicBezTo>
                  <a:pt x="728" y="713"/>
                  <a:pt x="727" y="714"/>
                  <a:pt x="727" y="715"/>
                </a:cubicBezTo>
                <a:cubicBezTo>
                  <a:pt x="726" y="716"/>
                  <a:pt x="726" y="718"/>
                  <a:pt x="726" y="719"/>
                </a:cubicBezTo>
                <a:cubicBezTo>
                  <a:pt x="726" y="720"/>
                  <a:pt x="726" y="722"/>
                  <a:pt x="727" y="723"/>
                </a:cubicBezTo>
                <a:cubicBezTo>
                  <a:pt x="727" y="724"/>
                  <a:pt x="728" y="725"/>
                  <a:pt x="730" y="726"/>
                </a:cubicBezTo>
                <a:cubicBezTo>
                  <a:pt x="731" y="727"/>
                  <a:pt x="732" y="727"/>
                  <a:pt x="734" y="727"/>
                </a:cubicBezTo>
                <a:cubicBezTo>
                  <a:pt x="735" y="727"/>
                  <a:pt x="736" y="727"/>
                  <a:pt x="738" y="726"/>
                </a:cubicBezTo>
                <a:cubicBezTo>
                  <a:pt x="740" y="725"/>
                  <a:pt x="741" y="723"/>
                  <a:pt x="742" y="720"/>
                </a:cubicBezTo>
                <a:cubicBezTo>
                  <a:pt x="747" y="721"/>
                  <a:pt x="747" y="721"/>
                  <a:pt x="747" y="721"/>
                </a:cubicBezTo>
                <a:cubicBezTo>
                  <a:pt x="746" y="723"/>
                  <a:pt x="746" y="725"/>
                  <a:pt x="744" y="726"/>
                </a:cubicBezTo>
                <a:close/>
                <a:moveTo>
                  <a:pt x="775" y="709"/>
                </a:moveTo>
                <a:cubicBezTo>
                  <a:pt x="773" y="711"/>
                  <a:pt x="771" y="712"/>
                  <a:pt x="769" y="714"/>
                </a:cubicBezTo>
                <a:cubicBezTo>
                  <a:pt x="767" y="715"/>
                  <a:pt x="765" y="716"/>
                  <a:pt x="762" y="716"/>
                </a:cubicBezTo>
                <a:cubicBezTo>
                  <a:pt x="760" y="716"/>
                  <a:pt x="758" y="715"/>
                  <a:pt x="756" y="714"/>
                </a:cubicBezTo>
                <a:cubicBezTo>
                  <a:pt x="754" y="713"/>
                  <a:pt x="752" y="711"/>
                  <a:pt x="751" y="709"/>
                </a:cubicBezTo>
                <a:cubicBezTo>
                  <a:pt x="750" y="707"/>
                  <a:pt x="749" y="705"/>
                  <a:pt x="749" y="703"/>
                </a:cubicBezTo>
                <a:cubicBezTo>
                  <a:pt x="749" y="700"/>
                  <a:pt x="750" y="698"/>
                  <a:pt x="751" y="696"/>
                </a:cubicBezTo>
                <a:cubicBezTo>
                  <a:pt x="752" y="694"/>
                  <a:pt x="754" y="693"/>
                  <a:pt x="756" y="691"/>
                </a:cubicBezTo>
                <a:cubicBezTo>
                  <a:pt x="759" y="690"/>
                  <a:pt x="761" y="689"/>
                  <a:pt x="763" y="689"/>
                </a:cubicBezTo>
                <a:cubicBezTo>
                  <a:pt x="766" y="689"/>
                  <a:pt x="768" y="690"/>
                  <a:pt x="770" y="691"/>
                </a:cubicBezTo>
                <a:cubicBezTo>
                  <a:pt x="772" y="692"/>
                  <a:pt x="774" y="693"/>
                  <a:pt x="775" y="696"/>
                </a:cubicBezTo>
                <a:cubicBezTo>
                  <a:pt x="776" y="698"/>
                  <a:pt x="777" y="700"/>
                  <a:pt x="777" y="702"/>
                </a:cubicBezTo>
                <a:cubicBezTo>
                  <a:pt x="777" y="705"/>
                  <a:pt x="776" y="707"/>
                  <a:pt x="775" y="709"/>
                </a:cubicBezTo>
                <a:close/>
                <a:moveTo>
                  <a:pt x="480" y="871"/>
                </a:moveTo>
                <a:cubicBezTo>
                  <a:pt x="480" y="873"/>
                  <a:pt x="480" y="874"/>
                  <a:pt x="479" y="875"/>
                </a:cubicBezTo>
                <a:cubicBezTo>
                  <a:pt x="478" y="875"/>
                  <a:pt x="477" y="876"/>
                  <a:pt x="475" y="876"/>
                </a:cubicBezTo>
                <a:cubicBezTo>
                  <a:pt x="471" y="877"/>
                  <a:pt x="471" y="877"/>
                  <a:pt x="471" y="877"/>
                </a:cubicBezTo>
                <a:cubicBezTo>
                  <a:pt x="470" y="868"/>
                  <a:pt x="470" y="868"/>
                  <a:pt x="470" y="868"/>
                </a:cubicBezTo>
                <a:cubicBezTo>
                  <a:pt x="474" y="867"/>
                  <a:pt x="474" y="867"/>
                  <a:pt x="474" y="867"/>
                </a:cubicBezTo>
                <a:cubicBezTo>
                  <a:pt x="476" y="867"/>
                  <a:pt x="477" y="868"/>
                  <a:pt x="478" y="868"/>
                </a:cubicBezTo>
                <a:cubicBezTo>
                  <a:pt x="479" y="869"/>
                  <a:pt x="480" y="870"/>
                  <a:pt x="480" y="871"/>
                </a:cubicBezTo>
                <a:close/>
                <a:moveTo>
                  <a:pt x="664" y="759"/>
                </a:moveTo>
                <a:cubicBezTo>
                  <a:pt x="665" y="761"/>
                  <a:pt x="665" y="763"/>
                  <a:pt x="664" y="765"/>
                </a:cubicBezTo>
                <a:cubicBezTo>
                  <a:pt x="664" y="767"/>
                  <a:pt x="662" y="769"/>
                  <a:pt x="660" y="770"/>
                </a:cubicBezTo>
                <a:cubicBezTo>
                  <a:pt x="655" y="773"/>
                  <a:pt x="655" y="773"/>
                  <a:pt x="655" y="773"/>
                </a:cubicBezTo>
                <a:cubicBezTo>
                  <a:pt x="648" y="759"/>
                  <a:pt x="648" y="759"/>
                  <a:pt x="648" y="759"/>
                </a:cubicBezTo>
                <a:cubicBezTo>
                  <a:pt x="653" y="756"/>
                  <a:pt x="653" y="756"/>
                  <a:pt x="653" y="756"/>
                </a:cubicBezTo>
                <a:cubicBezTo>
                  <a:pt x="655" y="755"/>
                  <a:pt x="657" y="755"/>
                  <a:pt x="659" y="755"/>
                </a:cubicBezTo>
                <a:cubicBezTo>
                  <a:pt x="661" y="756"/>
                  <a:pt x="662" y="757"/>
                  <a:pt x="664" y="759"/>
                </a:cubicBezTo>
                <a:close/>
                <a:moveTo>
                  <a:pt x="770" y="699"/>
                </a:moveTo>
                <a:cubicBezTo>
                  <a:pt x="770" y="700"/>
                  <a:pt x="771" y="701"/>
                  <a:pt x="771" y="703"/>
                </a:cubicBezTo>
                <a:cubicBezTo>
                  <a:pt x="771" y="704"/>
                  <a:pt x="771" y="705"/>
                  <a:pt x="770" y="707"/>
                </a:cubicBezTo>
                <a:cubicBezTo>
                  <a:pt x="769" y="708"/>
                  <a:pt x="768" y="709"/>
                  <a:pt x="767" y="709"/>
                </a:cubicBezTo>
                <a:cubicBezTo>
                  <a:pt x="765" y="710"/>
                  <a:pt x="764" y="711"/>
                  <a:pt x="763" y="711"/>
                </a:cubicBezTo>
                <a:cubicBezTo>
                  <a:pt x="761" y="711"/>
                  <a:pt x="760" y="710"/>
                  <a:pt x="759" y="710"/>
                </a:cubicBezTo>
                <a:cubicBezTo>
                  <a:pt x="758" y="709"/>
                  <a:pt x="757" y="708"/>
                  <a:pt x="756" y="706"/>
                </a:cubicBezTo>
                <a:cubicBezTo>
                  <a:pt x="755" y="705"/>
                  <a:pt x="755" y="704"/>
                  <a:pt x="755" y="702"/>
                </a:cubicBezTo>
                <a:cubicBezTo>
                  <a:pt x="755" y="701"/>
                  <a:pt x="755" y="700"/>
                  <a:pt x="756" y="698"/>
                </a:cubicBezTo>
                <a:cubicBezTo>
                  <a:pt x="757" y="697"/>
                  <a:pt x="758" y="696"/>
                  <a:pt x="759" y="696"/>
                </a:cubicBezTo>
                <a:cubicBezTo>
                  <a:pt x="760" y="695"/>
                  <a:pt x="762" y="694"/>
                  <a:pt x="763" y="694"/>
                </a:cubicBezTo>
                <a:cubicBezTo>
                  <a:pt x="764" y="694"/>
                  <a:pt x="766" y="695"/>
                  <a:pt x="767" y="695"/>
                </a:cubicBezTo>
                <a:cubicBezTo>
                  <a:pt x="768" y="696"/>
                  <a:pt x="769" y="697"/>
                  <a:pt x="770" y="699"/>
                </a:cubicBezTo>
                <a:close/>
                <a:moveTo>
                  <a:pt x="170" y="745"/>
                </a:moveTo>
                <a:cubicBezTo>
                  <a:pt x="171" y="746"/>
                  <a:pt x="171" y="747"/>
                  <a:pt x="170" y="748"/>
                </a:cubicBezTo>
                <a:cubicBezTo>
                  <a:pt x="169" y="749"/>
                  <a:pt x="168" y="750"/>
                  <a:pt x="167" y="750"/>
                </a:cubicBezTo>
                <a:cubicBezTo>
                  <a:pt x="166" y="750"/>
                  <a:pt x="165" y="750"/>
                  <a:pt x="163" y="749"/>
                </a:cubicBezTo>
                <a:cubicBezTo>
                  <a:pt x="159" y="747"/>
                  <a:pt x="159" y="747"/>
                  <a:pt x="159" y="747"/>
                </a:cubicBezTo>
                <a:cubicBezTo>
                  <a:pt x="164" y="739"/>
                  <a:pt x="164" y="739"/>
                  <a:pt x="164" y="739"/>
                </a:cubicBezTo>
                <a:cubicBezTo>
                  <a:pt x="168" y="742"/>
                  <a:pt x="168" y="742"/>
                  <a:pt x="168" y="742"/>
                </a:cubicBezTo>
                <a:cubicBezTo>
                  <a:pt x="169" y="743"/>
                  <a:pt x="170" y="743"/>
                  <a:pt x="170" y="745"/>
                </a:cubicBezTo>
                <a:close/>
                <a:moveTo>
                  <a:pt x="447" y="874"/>
                </a:moveTo>
                <a:cubicBezTo>
                  <a:pt x="447" y="875"/>
                  <a:pt x="447" y="876"/>
                  <a:pt x="446" y="877"/>
                </a:cubicBezTo>
                <a:cubicBezTo>
                  <a:pt x="445" y="878"/>
                  <a:pt x="444" y="878"/>
                  <a:pt x="442" y="879"/>
                </a:cubicBezTo>
                <a:cubicBezTo>
                  <a:pt x="437" y="879"/>
                  <a:pt x="437" y="879"/>
                  <a:pt x="437" y="879"/>
                </a:cubicBezTo>
                <a:cubicBezTo>
                  <a:pt x="437" y="870"/>
                  <a:pt x="437" y="870"/>
                  <a:pt x="437" y="870"/>
                </a:cubicBezTo>
                <a:cubicBezTo>
                  <a:pt x="442" y="870"/>
                  <a:pt x="442" y="870"/>
                  <a:pt x="442" y="870"/>
                </a:cubicBezTo>
                <a:cubicBezTo>
                  <a:pt x="443" y="870"/>
                  <a:pt x="445" y="870"/>
                  <a:pt x="446" y="871"/>
                </a:cubicBezTo>
                <a:cubicBezTo>
                  <a:pt x="447" y="872"/>
                  <a:pt x="447" y="873"/>
                  <a:pt x="447" y="874"/>
                </a:cubicBezTo>
                <a:close/>
                <a:moveTo>
                  <a:pt x="23" y="4"/>
                </a:moveTo>
                <a:cubicBezTo>
                  <a:pt x="40" y="29"/>
                  <a:pt x="53" y="60"/>
                  <a:pt x="53" y="97"/>
                </a:cubicBezTo>
                <a:cubicBezTo>
                  <a:pt x="53" y="313"/>
                  <a:pt x="53" y="313"/>
                  <a:pt x="53" y="313"/>
                </a:cubicBezTo>
                <a:cubicBezTo>
                  <a:pt x="385" y="313"/>
                  <a:pt x="385" y="313"/>
                  <a:pt x="385" y="313"/>
                </a:cubicBezTo>
                <a:cubicBezTo>
                  <a:pt x="385" y="312"/>
                  <a:pt x="385" y="312"/>
                  <a:pt x="385" y="312"/>
                </a:cubicBezTo>
                <a:cubicBezTo>
                  <a:pt x="385" y="312"/>
                  <a:pt x="385" y="312"/>
                  <a:pt x="385" y="312"/>
                </a:cubicBezTo>
                <a:cubicBezTo>
                  <a:pt x="385" y="0"/>
                  <a:pt x="385" y="0"/>
                  <a:pt x="385" y="0"/>
                </a:cubicBezTo>
                <a:cubicBezTo>
                  <a:pt x="376" y="3"/>
                  <a:pt x="366" y="4"/>
                  <a:pt x="354" y="4"/>
                </a:cubicBezTo>
                <a:lnTo>
                  <a:pt x="23" y="4"/>
                </a:lnTo>
                <a:close/>
                <a:moveTo>
                  <a:pt x="259" y="195"/>
                </a:moveTo>
                <a:cubicBezTo>
                  <a:pt x="257" y="242"/>
                  <a:pt x="257" y="242"/>
                  <a:pt x="257" y="242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81" y="242"/>
                  <a:pt x="181" y="242"/>
                  <a:pt x="181" y="242"/>
                </a:cubicBezTo>
                <a:cubicBezTo>
                  <a:pt x="179" y="195"/>
                  <a:pt x="179" y="195"/>
                  <a:pt x="179" y="195"/>
                </a:cubicBezTo>
                <a:cubicBezTo>
                  <a:pt x="134" y="182"/>
                  <a:pt x="134" y="182"/>
                  <a:pt x="134" y="182"/>
                </a:cubicBezTo>
                <a:cubicBezTo>
                  <a:pt x="169" y="152"/>
                  <a:pt x="169" y="152"/>
                  <a:pt x="169" y="152"/>
                </a:cubicBezTo>
                <a:cubicBezTo>
                  <a:pt x="151" y="108"/>
                  <a:pt x="151" y="108"/>
                  <a:pt x="151" y="108"/>
                </a:cubicBezTo>
                <a:cubicBezTo>
                  <a:pt x="197" y="117"/>
                  <a:pt x="197" y="117"/>
                  <a:pt x="197" y="117"/>
                </a:cubicBezTo>
                <a:cubicBezTo>
                  <a:pt x="219" y="76"/>
                  <a:pt x="219" y="76"/>
                  <a:pt x="219" y="76"/>
                </a:cubicBezTo>
                <a:cubicBezTo>
                  <a:pt x="241" y="117"/>
                  <a:pt x="241" y="117"/>
                  <a:pt x="241" y="117"/>
                </a:cubicBezTo>
                <a:cubicBezTo>
                  <a:pt x="287" y="108"/>
                  <a:pt x="287" y="108"/>
                  <a:pt x="287" y="108"/>
                </a:cubicBezTo>
                <a:cubicBezTo>
                  <a:pt x="269" y="152"/>
                  <a:pt x="269" y="152"/>
                  <a:pt x="269" y="152"/>
                </a:cubicBezTo>
                <a:cubicBezTo>
                  <a:pt x="304" y="182"/>
                  <a:pt x="304" y="182"/>
                  <a:pt x="304" y="182"/>
                </a:cubicBezTo>
                <a:lnTo>
                  <a:pt x="259" y="195"/>
                </a:lnTo>
                <a:close/>
                <a:moveTo>
                  <a:pt x="385" y="391"/>
                </a:moveTo>
                <a:cubicBezTo>
                  <a:pt x="385" y="391"/>
                  <a:pt x="385" y="391"/>
                  <a:pt x="385" y="391"/>
                </a:cubicBezTo>
                <a:cubicBezTo>
                  <a:pt x="385" y="743"/>
                  <a:pt x="385" y="743"/>
                  <a:pt x="385" y="743"/>
                </a:cubicBezTo>
                <a:cubicBezTo>
                  <a:pt x="385" y="743"/>
                  <a:pt x="385" y="743"/>
                  <a:pt x="385" y="743"/>
                </a:cubicBezTo>
                <a:cubicBezTo>
                  <a:pt x="385" y="743"/>
                  <a:pt x="385" y="743"/>
                  <a:pt x="385" y="743"/>
                </a:cubicBezTo>
                <a:cubicBezTo>
                  <a:pt x="103" y="582"/>
                  <a:pt x="103" y="582"/>
                  <a:pt x="103" y="582"/>
                </a:cubicBezTo>
                <a:cubicBezTo>
                  <a:pt x="72" y="565"/>
                  <a:pt x="53" y="532"/>
                  <a:pt x="53" y="497"/>
                </a:cubicBezTo>
                <a:cubicBezTo>
                  <a:pt x="53" y="389"/>
                  <a:pt x="53" y="389"/>
                  <a:pt x="53" y="389"/>
                </a:cubicBezTo>
                <a:cubicBezTo>
                  <a:pt x="385" y="389"/>
                  <a:pt x="385" y="389"/>
                  <a:pt x="385" y="389"/>
                </a:cubicBezTo>
                <a:lnTo>
                  <a:pt x="385" y="391"/>
                </a:lnTo>
                <a:close/>
                <a:moveTo>
                  <a:pt x="823" y="4"/>
                </a:moveTo>
                <a:cubicBezTo>
                  <a:pt x="806" y="29"/>
                  <a:pt x="793" y="60"/>
                  <a:pt x="793" y="97"/>
                </a:cubicBezTo>
                <a:cubicBezTo>
                  <a:pt x="793" y="312"/>
                  <a:pt x="793" y="312"/>
                  <a:pt x="793" y="312"/>
                </a:cubicBezTo>
                <a:cubicBezTo>
                  <a:pt x="793" y="313"/>
                  <a:pt x="793" y="313"/>
                  <a:pt x="793" y="313"/>
                </a:cubicBezTo>
                <a:cubicBezTo>
                  <a:pt x="461" y="313"/>
                  <a:pt x="461" y="313"/>
                  <a:pt x="461" y="313"/>
                </a:cubicBezTo>
                <a:cubicBezTo>
                  <a:pt x="461" y="4"/>
                  <a:pt x="461" y="4"/>
                  <a:pt x="461" y="4"/>
                </a:cubicBezTo>
                <a:cubicBezTo>
                  <a:pt x="461" y="4"/>
                  <a:pt x="461" y="4"/>
                  <a:pt x="461" y="4"/>
                </a:cubicBezTo>
                <a:cubicBezTo>
                  <a:pt x="461" y="0"/>
                  <a:pt x="461" y="0"/>
                  <a:pt x="461" y="0"/>
                </a:cubicBezTo>
                <a:cubicBezTo>
                  <a:pt x="470" y="3"/>
                  <a:pt x="480" y="4"/>
                  <a:pt x="491" y="4"/>
                </a:cubicBezTo>
                <a:lnTo>
                  <a:pt x="823" y="4"/>
                </a:lnTo>
                <a:close/>
                <a:moveTo>
                  <a:pt x="461" y="389"/>
                </a:moveTo>
                <a:cubicBezTo>
                  <a:pt x="793" y="389"/>
                  <a:pt x="793" y="389"/>
                  <a:pt x="793" y="389"/>
                </a:cubicBezTo>
                <a:cubicBezTo>
                  <a:pt x="793" y="497"/>
                  <a:pt x="793" y="497"/>
                  <a:pt x="793" y="497"/>
                </a:cubicBezTo>
                <a:cubicBezTo>
                  <a:pt x="793" y="532"/>
                  <a:pt x="774" y="565"/>
                  <a:pt x="743" y="582"/>
                </a:cubicBezTo>
                <a:cubicBezTo>
                  <a:pt x="461" y="743"/>
                  <a:pt x="461" y="743"/>
                  <a:pt x="461" y="743"/>
                </a:cubicBezTo>
                <a:cubicBezTo>
                  <a:pt x="461" y="743"/>
                  <a:pt x="461" y="743"/>
                  <a:pt x="461" y="743"/>
                </a:cubicBezTo>
                <a:cubicBezTo>
                  <a:pt x="461" y="743"/>
                  <a:pt x="461" y="743"/>
                  <a:pt x="461" y="743"/>
                </a:cubicBezTo>
                <a:lnTo>
                  <a:pt x="461" y="389"/>
                </a:lnTo>
                <a:close/>
              </a:path>
            </a:pathLst>
          </a:custGeom>
          <a:solidFill>
            <a:srgbClr val="E9052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3659F13-DF80-4EC9-9DDD-E217B2E9FF5F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4096800" y="0"/>
            <a:ext cx="5047200" cy="48924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190934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11781A-9133-4B2B-BBE1-07AEC1B6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8D26-C3A6-4C9C-AC52-BBF29C3DF782}" type="datetime1">
              <a:rPr lang="en-AU" smtClean="0"/>
              <a:t>22/4/2023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52EC3-9C09-446D-B2DA-292FFB5B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A54E2-78FF-4846-A79D-8C6297C91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ED0DE8D-0D10-4228-B444-BB8558F1B98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90118" y="4693007"/>
            <a:ext cx="1287182" cy="278394"/>
          </a:xfrm>
          <a:custGeom>
            <a:avLst/>
            <a:gdLst>
              <a:gd name="T0" fmla="*/ 308 w 4267"/>
              <a:gd name="T1" fmla="*/ 787 h 921"/>
              <a:gd name="T2" fmla="*/ 632 w 4267"/>
              <a:gd name="T3" fmla="*/ 862 h 921"/>
              <a:gd name="T4" fmla="*/ 384 w 4267"/>
              <a:gd name="T5" fmla="*/ 313 h 921"/>
              <a:gd name="T6" fmla="*/ 257 w 4267"/>
              <a:gd name="T7" fmla="*/ 241 h 921"/>
              <a:gd name="T8" fmla="*/ 196 w 4267"/>
              <a:gd name="T9" fmla="*/ 116 h 921"/>
              <a:gd name="T10" fmla="*/ 384 w 4267"/>
              <a:gd name="T11" fmla="*/ 391 h 921"/>
              <a:gd name="T12" fmla="*/ 53 w 4267"/>
              <a:gd name="T13" fmla="*/ 389 h 921"/>
              <a:gd name="T14" fmla="*/ 460 w 4267"/>
              <a:gd name="T15" fmla="*/ 313 h 921"/>
              <a:gd name="T16" fmla="*/ 792 w 4267"/>
              <a:gd name="T17" fmla="*/ 389 h 921"/>
              <a:gd name="T18" fmla="*/ 1195 w 4267"/>
              <a:gd name="T19" fmla="*/ 191 h 921"/>
              <a:gd name="T20" fmla="*/ 1368 w 4267"/>
              <a:gd name="T21" fmla="*/ 203 h 921"/>
              <a:gd name="T22" fmla="*/ 1195 w 4267"/>
              <a:gd name="T23" fmla="*/ 313 h 921"/>
              <a:gd name="T24" fmla="*/ 982 w 4267"/>
              <a:gd name="T25" fmla="*/ 68 h 921"/>
              <a:gd name="T26" fmla="*/ 2116 w 4267"/>
              <a:gd name="T27" fmla="*/ 381 h 921"/>
              <a:gd name="T28" fmla="*/ 2107 w 4267"/>
              <a:gd name="T29" fmla="*/ 133 h 921"/>
              <a:gd name="T30" fmla="*/ 2450 w 4267"/>
              <a:gd name="T31" fmla="*/ 152 h 921"/>
              <a:gd name="T32" fmla="*/ 2330 w 4267"/>
              <a:gd name="T33" fmla="*/ 290 h 921"/>
              <a:gd name="T34" fmla="*/ 2402 w 4267"/>
              <a:gd name="T35" fmla="*/ 171 h 921"/>
              <a:gd name="T36" fmla="*/ 1558 w 4267"/>
              <a:gd name="T37" fmla="*/ 153 h 921"/>
              <a:gd name="T38" fmla="*/ 1497 w 4267"/>
              <a:gd name="T39" fmla="*/ 318 h 921"/>
              <a:gd name="T40" fmla="*/ 1907 w 4267"/>
              <a:gd name="T41" fmla="*/ 223 h 921"/>
              <a:gd name="T42" fmla="*/ 1934 w 4267"/>
              <a:gd name="T43" fmla="*/ 290 h 921"/>
              <a:gd name="T44" fmla="*/ 2004 w 4267"/>
              <a:gd name="T45" fmla="*/ 171 h 921"/>
              <a:gd name="T46" fmla="*/ 1860 w 4267"/>
              <a:gd name="T47" fmla="*/ 91 h 921"/>
              <a:gd name="T48" fmla="*/ 1753 w 4267"/>
              <a:gd name="T49" fmla="*/ 313 h 921"/>
              <a:gd name="T50" fmla="*/ 2540 w 4267"/>
              <a:gd name="T51" fmla="*/ 313 h 921"/>
              <a:gd name="T52" fmla="*/ 1567 w 4267"/>
              <a:gd name="T53" fmla="*/ 382 h 921"/>
              <a:gd name="T54" fmla="*/ 1478 w 4267"/>
              <a:gd name="T55" fmla="*/ 560 h 921"/>
              <a:gd name="T56" fmla="*/ 1294 w 4267"/>
              <a:gd name="T57" fmla="*/ 544 h 921"/>
              <a:gd name="T58" fmla="*/ 2051 w 4267"/>
              <a:gd name="T59" fmla="*/ 453 h 921"/>
              <a:gd name="T60" fmla="*/ 2133 w 4267"/>
              <a:gd name="T61" fmla="*/ 596 h 921"/>
              <a:gd name="T62" fmla="*/ 2759 w 4267"/>
              <a:gd name="T63" fmla="*/ 473 h 921"/>
              <a:gd name="T64" fmla="*/ 2698 w 4267"/>
              <a:gd name="T65" fmla="*/ 638 h 921"/>
              <a:gd name="T66" fmla="*/ 1923 w 4267"/>
              <a:gd name="T67" fmla="*/ 638 h 921"/>
              <a:gd name="T68" fmla="*/ 1992 w 4267"/>
              <a:gd name="T69" fmla="*/ 611 h 921"/>
              <a:gd name="T70" fmla="*/ 1923 w 4267"/>
              <a:gd name="T71" fmla="*/ 596 h 921"/>
              <a:gd name="T72" fmla="*/ 2306 w 4267"/>
              <a:gd name="T73" fmla="*/ 634 h 921"/>
              <a:gd name="T74" fmla="*/ 2501 w 4267"/>
              <a:gd name="T75" fmla="*/ 449 h 921"/>
              <a:gd name="T76" fmla="*/ 2446 w 4267"/>
              <a:gd name="T77" fmla="*/ 634 h 921"/>
              <a:gd name="T78" fmla="*/ 2551 w 4267"/>
              <a:gd name="T79" fmla="*/ 468 h 921"/>
              <a:gd name="T80" fmla="*/ 1003 w 4267"/>
              <a:gd name="T81" fmla="*/ 389 h 921"/>
              <a:gd name="T82" fmla="*/ 1213 w 4267"/>
              <a:gd name="T83" fmla="*/ 634 h 921"/>
              <a:gd name="T84" fmla="*/ 1712 w 4267"/>
              <a:gd name="T85" fmla="*/ 449 h 921"/>
              <a:gd name="T86" fmla="*/ 1654 w 4267"/>
              <a:gd name="T87" fmla="*/ 543 h 921"/>
              <a:gd name="T88" fmla="*/ 1669 w 4267"/>
              <a:gd name="T89" fmla="*/ 507 h 921"/>
              <a:gd name="T90" fmla="*/ 4220 w 4267"/>
              <a:gd name="T91" fmla="*/ 382 h 921"/>
              <a:gd name="T92" fmla="*/ 4176 w 4267"/>
              <a:gd name="T93" fmla="*/ 634 h 921"/>
              <a:gd name="T94" fmla="*/ 4074 w 4267"/>
              <a:gd name="T95" fmla="*/ 449 h 921"/>
              <a:gd name="T96" fmla="*/ 4031 w 4267"/>
              <a:gd name="T97" fmla="*/ 543 h 921"/>
              <a:gd name="T98" fmla="*/ 3905 w 4267"/>
              <a:gd name="T99" fmla="*/ 492 h 921"/>
              <a:gd name="T100" fmla="*/ 3829 w 4267"/>
              <a:gd name="T101" fmla="*/ 453 h 921"/>
              <a:gd name="T102" fmla="*/ 3930 w 4267"/>
              <a:gd name="T103" fmla="*/ 596 h 921"/>
              <a:gd name="T104" fmla="*/ 3169 w 4267"/>
              <a:gd name="T105" fmla="*/ 477 h 921"/>
              <a:gd name="T106" fmla="*/ 3188 w 4267"/>
              <a:gd name="T107" fmla="*/ 543 h 921"/>
              <a:gd name="T108" fmla="*/ 3407 w 4267"/>
              <a:gd name="T109" fmla="*/ 502 h 921"/>
              <a:gd name="T110" fmla="*/ 3392 w 4267"/>
              <a:gd name="T111" fmla="*/ 549 h 921"/>
              <a:gd name="T112" fmla="*/ 3425 w 4267"/>
              <a:gd name="T113" fmla="*/ 638 h 921"/>
              <a:gd name="T114" fmla="*/ 2904 w 4267"/>
              <a:gd name="T115" fmla="*/ 389 h 921"/>
              <a:gd name="T116" fmla="*/ 3106 w 4267"/>
              <a:gd name="T117" fmla="*/ 389 h 921"/>
              <a:gd name="T118" fmla="*/ 3757 w 4267"/>
              <a:gd name="T119" fmla="*/ 634 h 921"/>
              <a:gd name="T120" fmla="*/ 3530 w 4267"/>
              <a:gd name="T121" fmla="*/ 705 h 921"/>
              <a:gd name="T122" fmla="*/ 3661 w 4267"/>
              <a:gd name="T123" fmla="*/ 507 h 921"/>
              <a:gd name="T124" fmla="*/ 3675 w 4267"/>
              <a:gd name="T125" fmla="*/ 543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67" h="921">
                <a:moveTo>
                  <a:pt x="814" y="673"/>
                </a:moveTo>
                <a:cubicBezTo>
                  <a:pt x="823" y="624"/>
                  <a:pt x="823" y="624"/>
                  <a:pt x="823" y="624"/>
                </a:cubicBezTo>
                <a:cubicBezTo>
                  <a:pt x="537" y="787"/>
                  <a:pt x="537" y="787"/>
                  <a:pt x="537" y="787"/>
                </a:cubicBezTo>
                <a:cubicBezTo>
                  <a:pt x="613" y="787"/>
                  <a:pt x="613" y="787"/>
                  <a:pt x="613" y="787"/>
                </a:cubicBezTo>
                <a:cubicBezTo>
                  <a:pt x="569" y="815"/>
                  <a:pt x="500" y="832"/>
                  <a:pt x="422" y="832"/>
                </a:cubicBezTo>
                <a:cubicBezTo>
                  <a:pt x="345" y="832"/>
                  <a:pt x="276" y="815"/>
                  <a:pt x="232" y="787"/>
                </a:cubicBezTo>
                <a:cubicBezTo>
                  <a:pt x="308" y="787"/>
                  <a:pt x="308" y="787"/>
                  <a:pt x="308" y="787"/>
                </a:cubicBezTo>
                <a:cubicBezTo>
                  <a:pt x="22" y="624"/>
                  <a:pt x="22" y="624"/>
                  <a:pt x="22" y="624"/>
                </a:cubicBezTo>
                <a:cubicBezTo>
                  <a:pt x="31" y="673"/>
                  <a:pt x="31" y="673"/>
                  <a:pt x="31" y="673"/>
                </a:cubicBezTo>
                <a:cubicBezTo>
                  <a:pt x="0" y="699"/>
                  <a:pt x="0" y="699"/>
                  <a:pt x="0" y="699"/>
                </a:cubicBezTo>
                <a:cubicBezTo>
                  <a:pt x="222" y="825"/>
                  <a:pt x="222" y="825"/>
                  <a:pt x="222" y="825"/>
                </a:cubicBezTo>
                <a:cubicBezTo>
                  <a:pt x="213" y="862"/>
                  <a:pt x="213" y="862"/>
                  <a:pt x="213" y="862"/>
                </a:cubicBezTo>
                <a:cubicBezTo>
                  <a:pt x="255" y="897"/>
                  <a:pt x="333" y="921"/>
                  <a:pt x="422" y="921"/>
                </a:cubicBezTo>
                <a:cubicBezTo>
                  <a:pt x="512" y="921"/>
                  <a:pt x="590" y="897"/>
                  <a:pt x="632" y="862"/>
                </a:cubicBezTo>
                <a:cubicBezTo>
                  <a:pt x="623" y="825"/>
                  <a:pt x="623" y="825"/>
                  <a:pt x="623" y="825"/>
                </a:cubicBezTo>
                <a:cubicBezTo>
                  <a:pt x="845" y="699"/>
                  <a:pt x="845" y="699"/>
                  <a:pt x="845" y="699"/>
                </a:cubicBezTo>
                <a:lnTo>
                  <a:pt x="814" y="673"/>
                </a:lnTo>
                <a:close/>
                <a:moveTo>
                  <a:pt x="22" y="4"/>
                </a:moveTo>
                <a:cubicBezTo>
                  <a:pt x="40" y="29"/>
                  <a:pt x="53" y="60"/>
                  <a:pt x="53" y="96"/>
                </a:cubicBezTo>
                <a:cubicBezTo>
                  <a:pt x="53" y="313"/>
                  <a:pt x="53" y="313"/>
                  <a:pt x="53" y="313"/>
                </a:cubicBezTo>
                <a:cubicBezTo>
                  <a:pt x="384" y="313"/>
                  <a:pt x="384" y="313"/>
                  <a:pt x="384" y="313"/>
                </a:cubicBezTo>
                <a:cubicBezTo>
                  <a:pt x="384" y="311"/>
                  <a:pt x="384" y="311"/>
                  <a:pt x="384" y="311"/>
                </a:cubicBezTo>
                <a:cubicBezTo>
                  <a:pt x="384" y="311"/>
                  <a:pt x="384" y="311"/>
                  <a:pt x="384" y="311"/>
                </a:cubicBezTo>
                <a:cubicBezTo>
                  <a:pt x="384" y="0"/>
                  <a:pt x="384" y="0"/>
                  <a:pt x="384" y="0"/>
                </a:cubicBezTo>
                <a:cubicBezTo>
                  <a:pt x="375" y="2"/>
                  <a:pt x="365" y="4"/>
                  <a:pt x="354" y="4"/>
                </a:cubicBezTo>
                <a:lnTo>
                  <a:pt x="22" y="4"/>
                </a:lnTo>
                <a:close/>
                <a:moveTo>
                  <a:pt x="259" y="195"/>
                </a:moveTo>
                <a:cubicBezTo>
                  <a:pt x="257" y="241"/>
                  <a:pt x="257" y="241"/>
                  <a:pt x="257" y="241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81" y="241"/>
                  <a:pt x="181" y="241"/>
                  <a:pt x="181" y="241"/>
                </a:cubicBezTo>
                <a:cubicBezTo>
                  <a:pt x="178" y="195"/>
                  <a:pt x="178" y="195"/>
                  <a:pt x="178" y="195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68" y="151"/>
                  <a:pt x="168" y="151"/>
                  <a:pt x="168" y="151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96" y="116"/>
                  <a:pt x="196" y="116"/>
                  <a:pt x="196" y="116"/>
                </a:cubicBezTo>
                <a:cubicBezTo>
                  <a:pt x="219" y="75"/>
                  <a:pt x="219" y="75"/>
                  <a:pt x="219" y="75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87" y="108"/>
                  <a:pt x="287" y="108"/>
                  <a:pt x="287" y="108"/>
                </a:cubicBezTo>
                <a:cubicBezTo>
                  <a:pt x="269" y="151"/>
                  <a:pt x="269" y="151"/>
                  <a:pt x="269" y="151"/>
                </a:cubicBezTo>
                <a:cubicBezTo>
                  <a:pt x="304" y="182"/>
                  <a:pt x="304" y="182"/>
                  <a:pt x="304" y="182"/>
                </a:cubicBezTo>
                <a:lnTo>
                  <a:pt x="259" y="195"/>
                </a:lnTo>
                <a:close/>
                <a:moveTo>
                  <a:pt x="384" y="391"/>
                </a:moveTo>
                <a:cubicBezTo>
                  <a:pt x="384" y="391"/>
                  <a:pt x="384" y="391"/>
                  <a:pt x="384" y="391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103" y="582"/>
                  <a:pt x="103" y="582"/>
                  <a:pt x="103" y="582"/>
                </a:cubicBezTo>
                <a:cubicBezTo>
                  <a:pt x="72" y="564"/>
                  <a:pt x="53" y="532"/>
                  <a:pt x="53" y="496"/>
                </a:cubicBezTo>
                <a:cubicBezTo>
                  <a:pt x="53" y="389"/>
                  <a:pt x="53" y="389"/>
                  <a:pt x="53" y="389"/>
                </a:cubicBezTo>
                <a:cubicBezTo>
                  <a:pt x="384" y="389"/>
                  <a:pt x="384" y="389"/>
                  <a:pt x="384" y="389"/>
                </a:cubicBezTo>
                <a:lnTo>
                  <a:pt x="384" y="391"/>
                </a:lnTo>
                <a:close/>
                <a:moveTo>
                  <a:pt x="823" y="4"/>
                </a:moveTo>
                <a:cubicBezTo>
                  <a:pt x="805" y="29"/>
                  <a:pt x="792" y="60"/>
                  <a:pt x="792" y="96"/>
                </a:cubicBezTo>
                <a:cubicBezTo>
                  <a:pt x="792" y="311"/>
                  <a:pt x="792" y="311"/>
                  <a:pt x="792" y="311"/>
                </a:cubicBezTo>
                <a:cubicBezTo>
                  <a:pt x="792" y="313"/>
                  <a:pt x="792" y="313"/>
                  <a:pt x="792" y="313"/>
                </a:cubicBezTo>
                <a:cubicBezTo>
                  <a:pt x="460" y="313"/>
                  <a:pt x="460" y="313"/>
                  <a:pt x="460" y="313"/>
                </a:cubicBezTo>
                <a:cubicBezTo>
                  <a:pt x="460" y="4"/>
                  <a:pt x="460" y="4"/>
                  <a:pt x="460" y="4"/>
                </a:cubicBezTo>
                <a:cubicBezTo>
                  <a:pt x="460" y="4"/>
                  <a:pt x="460" y="4"/>
                  <a:pt x="460" y="4"/>
                </a:cubicBezTo>
                <a:cubicBezTo>
                  <a:pt x="460" y="0"/>
                  <a:pt x="460" y="0"/>
                  <a:pt x="460" y="0"/>
                </a:cubicBezTo>
                <a:cubicBezTo>
                  <a:pt x="470" y="2"/>
                  <a:pt x="480" y="4"/>
                  <a:pt x="491" y="4"/>
                </a:cubicBezTo>
                <a:lnTo>
                  <a:pt x="823" y="4"/>
                </a:lnTo>
                <a:close/>
                <a:moveTo>
                  <a:pt x="460" y="389"/>
                </a:moveTo>
                <a:cubicBezTo>
                  <a:pt x="792" y="389"/>
                  <a:pt x="792" y="389"/>
                  <a:pt x="792" y="389"/>
                </a:cubicBezTo>
                <a:cubicBezTo>
                  <a:pt x="792" y="496"/>
                  <a:pt x="792" y="496"/>
                  <a:pt x="792" y="496"/>
                </a:cubicBezTo>
                <a:cubicBezTo>
                  <a:pt x="792" y="532"/>
                  <a:pt x="773" y="564"/>
                  <a:pt x="742" y="582"/>
                </a:cubicBezTo>
                <a:cubicBezTo>
                  <a:pt x="460" y="743"/>
                  <a:pt x="460" y="743"/>
                  <a:pt x="460" y="743"/>
                </a:cubicBezTo>
                <a:cubicBezTo>
                  <a:pt x="460" y="743"/>
                  <a:pt x="460" y="743"/>
                  <a:pt x="460" y="743"/>
                </a:cubicBezTo>
                <a:cubicBezTo>
                  <a:pt x="460" y="743"/>
                  <a:pt x="460" y="743"/>
                  <a:pt x="460" y="743"/>
                </a:cubicBezTo>
                <a:lnTo>
                  <a:pt x="460" y="389"/>
                </a:lnTo>
                <a:close/>
                <a:moveTo>
                  <a:pt x="1195" y="191"/>
                </a:moveTo>
                <a:cubicBezTo>
                  <a:pt x="1195" y="191"/>
                  <a:pt x="1195" y="191"/>
                  <a:pt x="1195" y="191"/>
                </a:cubicBezTo>
                <a:cubicBezTo>
                  <a:pt x="1195" y="61"/>
                  <a:pt x="1195" y="61"/>
                  <a:pt x="1195" y="61"/>
                </a:cubicBezTo>
                <a:cubicBezTo>
                  <a:pt x="1242" y="61"/>
                  <a:pt x="1242" y="61"/>
                  <a:pt x="1242" y="61"/>
                </a:cubicBezTo>
                <a:cubicBezTo>
                  <a:pt x="1242" y="156"/>
                  <a:pt x="1242" y="156"/>
                  <a:pt x="1242" y="156"/>
                </a:cubicBezTo>
                <a:cubicBezTo>
                  <a:pt x="1253" y="139"/>
                  <a:pt x="1273" y="128"/>
                  <a:pt x="1298" y="128"/>
                </a:cubicBezTo>
                <a:cubicBezTo>
                  <a:pt x="1317" y="128"/>
                  <a:pt x="1334" y="135"/>
                  <a:pt x="1348" y="148"/>
                </a:cubicBezTo>
                <a:cubicBezTo>
                  <a:pt x="1361" y="161"/>
                  <a:pt x="1368" y="179"/>
                  <a:pt x="1368" y="203"/>
                </a:cubicBezTo>
                <a:cubicBezTo>
                  <a:pt x="1368" y="313"/>
                  <a:pt x="1368" y="313"/>
                  <a:pt x="1368" y="313"/>
                </a:cubicBezTo>
                <a:cubicBezTo>
                  <a:pt x="1322" y="313"/>
                  <a:pt x="1322" y="313"/>
                  <a:pt x="1322" y="313"/>
                </a:cubicBezTo>
                <a:cubicBezTo>
                  <a:pt x="1322" y="215"/>
                  <a:pt x="1322" y="215"/>
                  <a:pt x="1322" y="215"/>
                </a:cubicBezTo>
                <a:cubicBezTo>
                  <a:pt x="1322" y="187"/>
                  <a:pt x="1306" y="171"/>
                  <a:pt x="1283" y="171"/>
                </a:cubicBezTo>
                <a:cubicBezTo>
                  <a:pt x="1259" y="171"/>
                  <a:pt x="1242" y="189"/>
                  <a:pt x="1242" y="216"/>
                </a:cubicBezTo>
                <a:cubicBezTo>
                  <a:pt x="1242" y="313"/>
                  <a:pt x="1242" y="313"/>
                  <a:pt x="1242" y="313"/>
                </a:cubicBezTo>
                <a:cubicBezTo>
                  <a:pt x="1195" y="313"/>
                  <a:pt x="1195" y="313"/>
                  <a:pt x="1195" y="313"/>
                </a:cubicBezTo>
                <a:lnTo>
                  <a:pt x="1195" y="191"/>
                </a:lnTo>
                <a:close/>
                <a:moveTo>
                  <a:pt x="1052" y="313"/>
                </a:moveTo>
                <a:cubicBezTo>
                  <a:pt x="1101" y="313"/>
                  <a:pt x="1101" y="313"/>
                  <a:pt x="1101" y="313"/>
                </a:cubicBezTo>
                <a:cubicBezTo>
                  <a:pt x="1101" y="115"/>
                  <a:pt x="1101" y="115"/>
                  <a:pt x="1101" y="115"/>
                </a:cubicBezTo>
                <a:cubicBezTo>
                  <a:pt x="1171" y="115"/>
                  <a:pt x="1171" y="115"/>
                  <a:pt x="1171" y="115"/>
                </a:cubicBezTo>
                <a:cubicBezTo>
                  <a:pt x="1171" y="68"/>
                  <a:pt x="1171" y="68"/>
                  <a:pt x="1171" y="68"/>
                </a:cubicBezTo>
                <a:cubicBezTo>
                  <a:pt x="982" y="68"/>
                  <a:pt x="982" y="68"/>
                  <a:pt x="982" y="68"/>
                </a:cubicBezTo>
                <a:cubicBezTo>
                  <a:pt x="982" y="115"/>
                  <a:pt x="982" y="115"/>
                  <a:pt x="982" y="115"/>
                </a:cubicBezTo>
                <a:cubicBezTo>
                  <a:pt x="1052" y="115"/>
                  <a:pt x="1052" y="115"/>
                  <a:pt x="1052" y="115"/>
                </a:cubicBezTo>
                <a:lnTo>
                  <a:pt x="1052" y="313"/>
                </a:lnTo>
                <a:close/>
                <a:moveTo>
                  <a:pt x="2182" y="319"/>
                </a:moveTo>
                <a:cubicBezTo>
                  <a:pt x="2173" y="338"/>
                  <a:pt x="2162" y="348"/>
                  <a:pt x="2147" y="348"/>
                </a:cubicBezTo>
                <a:cubicBezTo>
                  <a:pt x="2140" y="348"/>
                  <a:pt x="2132" y="346"/>
                  <a:pt x="2124" y="342"/>
                </a:cubicBezTo>
                <a:cubicBezTo>
                  <a:pt x="2116" y="381"/>
                  <a:pt x="2116" y="381"/>
                  <a:pt x="2116" y="381"/>
                </a:cubicBezTo>
                <a:cubicBezTo>
                  <a:pt x="2126" y="387"/>
                  <a:pt x="2137" y="390"/>
                  <a:pt x="2151" y="390"/>
                </a:cubicBezTo>
                <a:cubicBezTo>
                  <a:pt x="2187" y="390"/>
                  <a:pt x="2210" y="368"/>
                  <a:pt x="2227" y="322"/>
                </a:cubicBezTo>
                <a:cubicBezTo>
                  <a:pt x="2300" y="133"/>
                  <a:pt x="2300" y="133"/>
                  <a:pt x="2300" y="133"/>
                </a:cubicBezTo>
                <a:cubicBezTo>
                  <a:pt x="2249" y="133"/>
                  <a:pt x="2249" y="133"/>
                  <a:pt x="2249" y="133"/>
                </a:cubicBezTo>
                <a:cubicBezTo>
                  <a:pt x="2208" y="250"/>
                  <a:pt x="2208" y="250"/>
                  <a:pt x="2208" y="250"/>
                </a:cubicBezTo>
                <a:cubicBezTo>
                  <a:pt x="2161" y="133"/>
                  <a:pt x="2161" y="133"/>
                  <a:pt x="2161" y="133"/>
                </a:cubicBezTo>
                <a:cubicBezTo>
                  <a:pt x="2107" y="133"/>
                  <a:pt x="2107" y="133"/>
                  <a:pt x="2107" y="133"/>
                </a:cubicBezTo>
                <a:cubicBezTo>
                  <a:pt x="2186" y="311"/>
                  <a:pt x="2186" y="311"/>
                  <a:pt x="2186" y="311"/>
                </a:cubicBezTo>
                <a:lnTo>
                  <a:pt x="2182" y="319"/>
                </a:lnTo>
                <a:close/>
                <a:moveTo>
                  <a:pt x="2330" y="290"/>
                </a:moveTo>
                <a:cubicBezTo>
                  <a:pt x="2313" y="272"/>
                  <a:pt x="2305" y="249"/>
                  <a:pt x="2305" y="222"/>
                </a:cubicBezTo>
                <a:cubicBezTo>
                  <a:pt x="2305" y="195"/>
                  <a:pt x="2313" y="172"/>
                  <a:pt x="2330" y="155"/>
                </a:cubicBezTo>
                <a:cubicBezTo>
                  <a:pt x="2347" y="137"/>
                  <a:pt x="2369" y="128"/>
                  <a:pt x="2394" y="128"/>
                </a:cubicBezTo>
                <a:cubicBezTo>
                  <a:pt x="2416" y="128"/>
                  <a:pt x="2434" y="136"/>
                  <a:pt x="2450" y="152"/>
                </a:cubicBezTo>
                <a:cubicBezTo>
                  <a:pt x="2450" y="133"/>
                  <a:pt x="2450" y="133"/>
                  <a:pt x="2450" y="133"/>
                </a:cubicBezTo>
                <a:cubicBezTo>
                  <a:pt x="2496" y="133"/>
                  <a:pt x="2496" y="133"/>
                  <a:pt x="2496" y="133"/>
                </a:cubicBezTo>
                <a:cubicBezTo>
                  <a:pt x="2496" y="313"/>
                  <a:pt x="2496" y="313"/>
                  <a:pt x="2496" y="313"/>
                </a:cubicBezTo>
                <a:cubicBezTo>
                  <a:pt x="2450" y="313"/>
                  <a:pt x="2450" y="313"/>
                  <a:pt x="2450" y="313"/>
                </a:cubicBezTo>
                <a:cubicBezTo>
                  <a:pt x="2450" y="295"/>
                  <a:pt x="2450" y="295"/>
                  <a:pt x="2450" y="295"/>
                </a:cubicBezTo>
                <a:cubicBezTo>
                  <a:pt x="2434" y="310"/>
                  <a:pt x="2416" y="318"/>
                  <a:pt x="2394" y="318"/>
                </a:cubicBezTo>
                <a:cubicBezTo>
                  <a:pt x="2368" y="318"/>
                  <a:pt x="2347" y="309"/>
                  <a:pt x="2330" y="290"/>
                </a:cubicBezTo>
                <a:close/>
                <a:moveTo>
                  <a:pt x="2352" y="223"/>
                </a:moveTo>
                <a:cubicBezTo>
                  <a:pt x="2352" y="237"/>
                  <a:pt x="2356" y="249"/>
                  <a:pt x="2366" y="260"/>
                </a:cubicBezTo>
                <a:cubicBezTo>
                  <a:pt x="2375" y="270"/>
                  <a:pt x="2387" y="275"/>
                  <a:pt x="2402" y="275"/>
                </a:cubicBezTo>
                <a:cubicBezTo>
                  <a:pt x="2416" y="275"/>
                  <a:pt x="2428" y="270"/>
                  <a:pt x="2438" y="260"/>
                </a:cubicBezTo>
                <a:cubicBezTo>
                  <a:pt x="2448" y="249"/>
                  <a:pt x="2453" y="237"/>
                  <a:pt x="2453" y="223"/>
                </a:cubicBezTo>
                <a:cubicBezTo>
                  <a:pt x="2453" y="208"/>
                  <a:pt x="2448" y="196"/>
                  <a:pt x="2438" y="186"/>
                </a:cubicBezTo>
                <a:cubicBezTo>
                  <a:pt x="2428" y="176"/>
                  <a:pt x="2416" y="171"/>
                  <a:pt x="2402" y="171"/>
                </a:cubicBezTo>
                <a:cubicBezTo>
                  <a:pt x="2387" y="171"/>
                  <a:pt x="2375" y="176"/>
                  <a:pt x="2365" y="186"/>
                </a:cubicBezTo>
                <a:cubicBezTo>
                  <a:pt x="2356" y="196"/>
                  <a:pt x="2352" y="208"/>
                  <a:pt x="2352" y="223"/>
                </a:cubicBezTo>
                <a:close/>
                <a:moveTo>
                  <a:pt x="1424" y="290"/>
                </a:moveTo>
                <a:cubicBezTo>
                  <a:pt x="1407" y="272"/>
                  <a:pt x="1399" y="249"/>
                  <a:pt x="1399" y="223"/>
                </a:cubicBezTo>
                <a:cubicBezTo>
                  <a:pt x="1399" y="195"/>
                  <a:pt x="1408" y="173"/>
                  <a:pt x="1425" y="155"/>
                </a:cubicBezTo>
                <a:cubicBezTo>
                  <a:pt x="1443" y="137"/>
                  <a:pt x="1465" y="128"/>
                  <a:pt x="1493" y="128"/>
                </a:cubicBezTo>
                <a:cubicBezTo>
                  <a:pt x="1520" y="128"/>
                  <a:pt x="1541" y="136"/>
                  <a:pt x="1558" y="153"/>
                </a:cubicBezTo>
                <a:cubicBezTo>
                  <a:pt x="1575" y="169"/>
                  <a:pt x="1584" y="191"/>
                  <a:pt x="1584" y="219"/>
                </a:cubicBezTo>
                <a:cubicBezTo>
                  <a:pt x="1584" y="225"/>
                  <a:pt x="1583" y="232"/>
                  <a:pt x="1582" y="240"/>
                </a:cubicBezTo>
                <a:cubicBezTo>
                  <a:pt x="1447" y="240"/>
                  <a:pt x="1447" y="240"/>
                  <a:pt x="1447" y="240"/>
                </a:cubicBezTo>
                <a:cubicBezTo>
                  <a:pt x="1453" y="265"/>
                  <a:pt x="1471" y="278"/>
                  <a:pt x="1499" y="278"/>
                </a:cubicBezTo>
                <a:cubicBezTo>
                  <a:pt x="1519" y="278"/>
                  <a:pt x="1542" y="270"/>
                  <a:pt x="1558" y="260"/>
                </a:cubicBezTo>
                <a:cubicBezTo>
                  <a:pt x="1576" y="293"/>
                  <a:pt x="1576" y="293"/>
                  <a:pt x="1576" y="293"/>
                </a:cubicBezTo>
                <a:cubicBezTo>
                  <a:pt x="1553" y="309"/>
                  <a:pt x="1527" y="318"/>
                  <a:pt x="1497" y="318"/>
                </a:cubicBezTo>
                <a:cubicBezTo>
                  <a:pt x="1465" y="318"/>
                  <a:pt x="1441" y="308"/>
                  <a:pt x="1424" y="290"/>
                </a:cubicBezTo>
                <a:close/>
                <a:moveTo>
                  <a:pt x="1447" y="205"/>
                </a:moveTo>
                <a:cubicBezTo>
                  <a:pt x="1538" y="205"/>
                  <a:pt x="1538" y="205"/>
                  <a:pt x="1538" y="205"/>
                </a:cubicBezTo>
                <a:cubicBezTo>
                  <a:pt x="1534" y="181"/>
                  <a:pt x="1517" y="167"/>
                  <a:pt x="1493" y="167"/>
                </a:cubicBezTo>
                <a:cubicBezTo>
                  <a:pt x="1470" y="167"/>
                  <a:pt x="1452" y="181"/>
                  <a:pt x="1447" y="205"/>
                </a:cubicBezTo>
                <a:close/>
                <a:moveTo>
                  <a:pt x="1934" y="290"/>
                </a:moveTo>
                <a:cubicBezTo>
                  <a:pt x="1916" y="272"/>
                  <a:pt x="1907" y="250"/>
                  <a:pt x="1907" y="223"/>
                </a:cubicBezTo>
                <a:cubicBezTo>
                  <a:pt x="1907" y="196"/>
                  <a:pt x="1916" y="174"/>
                  <a:pt x="1934" y="156"/>
                </a:cubicBezTo>
                <a:cubicBezTo>
                  <a:pt x="1953" y="137"/>
                  <a:pt x="1976" y="128"/>
                  <a:pt x="2004" y="128"/>
                </a:cubicBezTo>
                <a:cubicBezTo>
                  <a:pt x="2032" y="128"/>
                  <a:pt x="2055" y="137"/>
                  <a:pt x="2073" y="156"/>
                </a:cubicBezTo>
                <a:cubicBezTo>
                  <a:pt x="2092" y="174"/>
                  <a:pt x="2101" y="196"/>
                  <a:pt x="2101" y="223"/>
                </a:cubicBezTo>
                <a:cubicBezTo>
                  <a:pt x="2101" y="250"/>
                  <a:pt x="2092" y="272"/>
                  <a:pt x="2073" y="290"/>
                </a:cubicBezTo>
                <a:cubicBezTo>
                  <a:pt x="2055" y="308"/>
                  <a:pt x="2032" y="318"/>
                  <a:pt x="2004" y="318"/>
                </a:cubicBezTo>
                <a:cubicBezTo>
                  <a:pt x="1976" y="318"/>
                  <a:pt x="1953" y="308"/>
                  <a:pt x="1934" y="290"/>
                </a:cubicBezTo>
                <a:close/>
                <a:moveTo>
                  <a:pt x="1954" y="223"/>
                </a:moveTo>
                <a:cubicBezTo>
                  <a:pt x="1954" y="237"/>
                  <a:pt x="1958" y="249"/>
                  <a:pt x="1968" y="260"/>
                </a:cubicBezTo>
                <a:cubicBezTo>
                  <a:pt x="1978" y="270"/>
                  <a:pt x="1990" y="275"/>
                  <a:pt x="2004" y="275"/>
                </a:cubicBezTo>
                <a:cubicBezTo>
                  <a:pt x="2018" y="275"/>
                  <a:pt x="2030" y="270"/>
                  <a:pt x="2039" y="260"/>
                </a:cubicBezTo>
                <a:cubicBezTo>
                  <a:pt x="2049" y="249"/>
                  <a:pt x="2054" y="237"/>
                  <a:pt x="2054" y="223"/>
                </a:cubicBezTo>
                <a:cubicBezTo>
                  <a:pt x="2054" y="208"/>
                  <a:pt x="2049" y="196"/>
                  <a:pt x="2039" y="186"/>
                </a:cubicBezTo>
                <a:cubicBezTo>
                  <a:pt x="2030" y="176"/>
                  <a:pt x="2018" y="171"/>
                  <a:pt x="2004" y="171"/>
                </a:cubicBezTo>
                <a:cubicBezTo>
                  <a:pt x="1990" y="171"/>
                  <a:pt x="1978" y="176"/>
                  <a:pt x="1968" y="186"/>
                </a:cubicBezTo>
                <a:cubicBezTo>
                  <a:pt x="1958" y="196"/>
                  <a:pt x="1954" y="208"/>
                  <a:pt x="1954" y="223"/>
                </a:cubicBezTo>
                <a:close/>
                <a:moveTo>
                  <a:pt x="1753" y="313"/>
                </a:moveTo>
                <a:cubicBezTo>
                  <a:pt x="1703" y="313"/>
                  <a:pt x="1703" y="313"/>
                  <a:pt x="1703" y="313"/>
                </a:cubicBezTo>
                <a:cubicBezTo>
                  <a:pt x="1703" y="68"/>
                  <a:pt x="1703" y="68"/>
                  <a:pt x="1703" y="68"/>
                </a:cubicBezTo>
                <a:cubicBezTo>
                  <a:pt x="1798" y="68"/>
                  <a:pt x="1798" y="68"/>
                  <a:pt x="1798" y="68"/>
                </a:cubicBezTo>
                <a:cubicBezTo>
                  <a:pt x="1825" y="68"/>
                  <a:pt x="1846" y="76"/>
                  <a:pt x="1860" y="91"/>
                </a:cubicBezTo>
                <a:cubicBezTo>
                  <a:pt x="1874" y="106"/>
                  <a:pt x="1881" y="124"/>
                  <a:pt x="1881" y="146"/>
                </a:cubicBezTo>
                <a:cubicBezTo>
                  <a:pt x="1881" y="178"/>
                  <a:pt x="1865" y="206"/>
                  <a:pt x="1832" y="218"/>
                </a:cubicBezTo>
                <a:cubicBezTo>
                  <a:pt x="1891" y="313"/>
                  <a:pt x="1891" y="313"/>
                  <a:pt x="1891" y="313"/>
                </a:cubicBezTo>
                <a:cubicBezTo>
                  <a:pt x="1834" y="313"/>
                  <a:pt x="1834" y="313"/>
                  <a:pt x="1834" y="313"/>
                </a:cubicBezTo>
                <a:cubicBezTo>
                  <a:pt x="1782" y="224"/>
                  <a:pt x="1782" y="224"/>
                  <a:pt x="1782" y="224"/>
                </a:cubicBezTo>
                <a:cubicBezTo>
                  <a:pt x="1753" y="224"/>
                  <a:pt x="1753" y="224"/>
                  <a:pt x="1753" y="224"/>
                </a:cubicBezTo>
                <a:lnTo>
                  <a:pt x="1753" y="313"/>
                </a:lnTo>
                <a:close/>
                <a:moveTo>
                  <a:pt x="1753" y="180"/>
                </a:moveTo>
                <a:cubicBezTo>
                  <a:pt x="1793" y="180"/>
                  <a:pt x="1793" y="180"/>
                  <a:pt x="1793" y="180"/>
                </a:cubicBezTo>
                <a:cubicBezTo>
                  <a:pt x="1819" y="180"/>
                  <a:pt x="1831" y="166"/>
                  <a:pt x="1831" y="147"/>
                </a:cubicBezTo>
                <a:cubicBezTo>
                  <a:pt x="1831" y="129"/>
                  <a:pt x="1819" y="115"/>
                  <a:pt x="1797" y="115"/>
                </a:cubicBezTo>
                <a:cubicBezTo>
                  <a:pt x="1753" y="115"/>
                  <a:pt x="1753" y="115"/>
                  <a:pt x="1753" y="115"/>
                </a:cubicBezTo>
                <a:lnTo>
                  <a:pt x="1753" y="180"/>
                </a:lnTo>
                <a:close/>
                <a:moveTo>
                  <a:pt x="2540" y="313"/>
                </a:moveTo>
                <a:cubicBezTo>
                  <a:pt x="2586" y="313"/>
                  <a:pt x="2586" y="313"/>
                  <a:pt x="2586" y="313"/>
                </a:cubicBezTo>
                <a:cubicBezTo>
                  <a:pt x="2586" y="61"/>
                  <a:pt x="2586" y="61"/>
                  <a:pt x="2586" y="61"/>
                </a:cubicBezTo>
                <a:cubicBezTo>
                  <a:pt x="2540" y="61"/>
                  <a:pt x="2540" y="61"/>
                  <a:pt x="2540" y="61"/>
                </a:cubicBezTo>
                <a:lnTo>
                  <a:pt x="2540" y="313"/>
                </a:lnTo>
                <a:close/>
                <a:moveTo>
                  <a:pt x="1520" y="634"/>
                </a:moveTo>
                <a:cubicBezTo>
                  <a:pt x="1520" y="382"/>
                  <a:pt x="1520" y="382"/>
                  <a:pt x="1520" y="382"/>
                </a:cubicBezTo>
                <a:cubicBezTo>
                  <a:pt x="1567" y="382"/>
                  <a:pt x="1567" y="382"/>
                  <a:pt x="1567" y="382"/>
                </a:cubicBezTo>
                <a:cubicBezTo>
                  <a:pt x="1567" y="634"/>
                  <a:pt x="1567" y="634"/>
                  <a:pt x="1567" y="634"/>
                </a:cubicBezTo>
                <a:lnTo>
                  <a:pt x="1520" y="634"/>
                </a:lnTo>
                <a:close/>
                <a:moveTo>
                  <a:pt x="1321" y="476"/>
                </a:moveTo>
                <a:cubicBezTo>
                  <a:pt x="1338" y="458"/>
                  <a:pt x="1361" y="449"/>
                  <a:pt x="1389" y="449"/>
                </a:cubicBezTo>
                <a:cubicBezTo>
                  <a:pt x="1415" y="449"/>
                  <a:pt x="1437" y="457"/>
                  <a:pt x="1454" y="473"/>
                </a:cubicBezTo>
                <a:cubicBezTo>
                  <a:pt x="1471" y="490"/>
                  <a:pt x="1479" y="512"/>
                  <a:pt x="1479" y="540"/>
                </a:cubicBezTo>
                <a:cubicBezTo>
                  <a:pt x="1479" y="546"/>
                  <a:pt x="1479" y="553"/>
                  <a:pt x="1478" y="560"/>
                </a:cubicBezTo>
                <a:cubicBezTo>
                  <a:pt x="1342" y="560"/>
                  <a:pt x="1342" y="560"/>
                  <a:pt x="1342" y="560"/>
                </a:cubicBezTo>
                <a:cubicBezTo>
                  <a:pt x="1348" y="586"/>
                  <a:pt x="1366" y="599"/>
                  <a:pt x="1395" y="599"/>
                </a:cubicBezTo>
                <a:cubicBezTo>
                  <a:pt x="1414" y="599"/>
                  <a:pt x="1437" y="591"/>
                  <a:pt x="1453" y="581"/>
                </a:cubicBezTo>
                <a:cubicBezTo>
                  <a:pt x="1472" y="613"/>
                  <a:pt x="1472" y="613"/>
                  <a:pt x="1472" y="613"/>
                </a:cubicBezTo>
                <a:cubicBezTo>
                  <a:pt x="1449" y="630"/>
                  <a:pt x="1422" y="638"/>
                  <a:pt x="1393" y="638"/>
                </a:cubicBezTo>
                <a:cubicBezTo>
                  <a:pt x="1361" y="638"/>
                  <a:pt x="1337" y="629"/>
                  <a:pt x="1320" y="611"/>
                </a:cubicBezTo>
                <a:cubicBezTo>
                  <a:pt x="1303" y="593"/>
                  <a:pt x="1294" y="570"/>
                  <a:pt x="1294" y="544"/>
                </a:cubicBezTo>
                <a:cubicBezTo>
                  <a:pt x="1294" y="516"/>
                  <a:pt x="1303" y="494"/>
                  <a:pt x="1321" y="476"/>
                </a:cubicBezTo>
                <a:close/>
                <a:moveTo>
                  <a:pt x="1342" y="525"/>
                </a:moveTo>
                <a:cubicBezTo>
                  <a:pt x="1434" y="525"/>
                  <a:pt x="1434" y="525"/>
                  <a:pt x="1434" y="525"/>
                </a:cubicBezTo>
                <a:cubicBezTo>
                  <a:pt x="1429" y="502"/>
                  <a:pt x="1412" y="488"/>
                  <a:pt x="1389" y="488"/>
                </a:cubicBezTo>
                <a:cubicBezTo>
                  <a:pt x="1365" y="488"/>
                  <a:pt x="1347" y="502"/>
                  <a:pt x="1342" y="525"/>
                </a:cubicBezTo>
                <a:close/>
                <a:moveTo>
                  <a:pt x="2097" y="453"/>
                </a:moveTo>
                <a:cubicBezTo>
                  <a:pt x="2051" y="453"/>
                  <a:pt x="2051" y="453"/>
                  <a:pt x="2051" y="453"/>
                </a:cubicBezTo>
                <a:cubicBezTo>
                  <a:pt x="2051" y="558"/>
                  <a:pt x="2051" y="558"/>
                  <a:pt x="2051" y="558"/>
                </a:cubicBezTo>
                <a:cubicBezTo>
                  <a:pt x="2051" y="608"/>
                  <a:pt x="2082" y="638"/>
                  <a:pt x="2133" y="638"/>
                </a:cubicBezTo>
                <a:cubicBezTo>
                  <a:pt x="2185" y="638"/>
                  <a:pt x="2216" y="608"/>
                  <a:pt x="2216" y="558"/>
                </a:cubicBezTo>
                <a:cubicBezTo>
                  <a:pt x="2216" y="453"/>
                  <a:pt x="2216" y="453"/>
                  <a:pt x="2216" y="453"/>
                </a:cubicBezTo>
                <a:cubicBezTo>
                  <a:pt x="2169" y="453"/>
                  <a:pt x="2169" y="453"/>
                  <a:pt x="2169" y="453"/>
                </a:cubicBezTo>
                <a:cubicBezTo>
                  <a:pt x="2169" y="558"/>
                  <a:pt x="2169" y="558"/>
                  <a:pt x="2169" y="558"/>
                </a:cubicBezTo>
                <a:cubicBezTo>
                  <a:pt x="2169" y="581"/>
                  <a:pt x="2156" y="596"/>
                  <a:pt x="2133" y="596"/>
                </a:cubicBezTo>
                <a:cubicBezTo>
                  <a:pt x="2111" y="596"/>
                  <a:pt x="2097" y="581"/>
                  <a:pt x="2097" y="558"/>
                </a:cubicBezTo>
                <a:lnTo>
                  <a:pt x="2097" y="453"/>
                </a:lnTo>
                <a:close/>
                <a:moveTo>
                  <a:pt x="2625" y="611"/>
                </a:moveTo>
                <a:cubicBezTo>
                  <a:pt x="2608" y="593"/>
                  <a:pt x="2600" y="570"/>
                  <a:pt x="2600" y="544"/>
                </a:cubicBezTo>
                <a:cubicBezTo>
                  <a:pt x="2600" y="516"/>
                  <a:pt x="2609" y="494"/>
                  <a:pt x="2626" y="476"/>
                </a:cubicBezTo>
                <a:cubicBezTo>
                  <a:pt x="2644" y="458"/>
                  <a:pt x="2666" y="449"/>
                  <a:pt x="2694" y="449"/>
                </a:cubicBezTo>
                <a:cubicBezTo>
                  <a:pt x="2720" y="449"/>
                  <a:pt x="2742" y="457"/>
                  <a:pt x="2759" y="473"/>
                </a:cubicBezTo>
                <a:cubicBezTo>
                  <a:pt x="2776" y="490"/>
                  <a:pt x="2785" y="512"/>
                  <a:pt x="2785" y="540"/>
                </a:cubicBezTo>
                <a:cubicBezTo>
                  <a:pt x="2785" y="546"/>
                  <a:pt x="2784" y="553"/>
                  <a:pt x="2783" y="560"/>
                </a:cubicBezTo>
                <a:cubicBezTo>
                  <a:pt x="2648" y="560"/>
                  <a:pt x="2648" y="560"/>
                  <a:pt x="2648" y="560"/>
                </a:cubicBezTo>
                <a:cubicBezTo>
                  <a:pt x="2654" y="586"/>
                  <a:pt x="2672" y="599"/>
                  <a:pt x="2700" y="599"/>
                </a:cubicBezTo>
                <a:cubicBezTo>
                  <a:pt x="2720" y="599"/>
                  <a:pt x="2743" y="591"/>
                  <a:pt x="2759" y="581"/>
                </a:cubicBezTo>
                <a:cubicBezTo>
                  <a:pt x="2777" y="613"/>
                  <a:pt x="2777" y="613"/>
                  <a:pt x="2777" y="613"/>
                </a:cubicBezTo>
                <a:cubicBezTo>
                  <a:pt x="2754" y="630"/>
                  <a:pt x="2728" y="638"/>
                  <a:pt x="2698" y="638"/>
                </a:cubicBezTo>
                <a:cubicBezTo>
                  <a:pt x="2666" y="638"/>
                  <a:pt x="2642" y="629"/>
                  <a:pt x="2625" y="611"/>
                </a:cubicBezTo>
                <a:close/>
                <a:moveTo>
                  <a:pt x="2648" y="525"/>
                </a:moveTo>
                <a:cubicBezTo>
                  <a:pt x="2739" y="525"/>
                  <a:pt x="2739" y="525"/>
                  <a:pt x="2739" y="525"/>
                </a:cubicBezTo>
                <a:cubicBezTo>
                  <a:pt x="2735" y="502"/>
                  <a:pt x="2718" y="488"/>
                  <a:pt x="2694" y="488"/>
                </a:cubicBezTo>
                <a:cubicBezTo>
                  <a:pt x="2671" y="488"/>
                  <a:pt x="2653" y="502"/>
                  <a:pt x="2648" y="525"/>
                </a:cubicBezTo>
                <a:close/>
                <a:moveTo>
                  <a:pt x="1992" y="611"/>
                </a:moveTo>
                <a:cubicBezTo>
                  <a:pt x="1974" y="629"/>
                  <a:pt x="1951" y="638"/>
                  <a:pt x="1923" y="638"/>
                </a:cubicBezTo>
                <a:cubicBezTo>
                  <a:pt x="1895" y="638"/>
                  <a:pt x="1872" y="629"/>
                  <a:pt x="1853" y="611"/>
                </a:cubicBezTo>
                <a:cubicBezTo>
                  <a:pt x="1835" y="593"/>
                  <a:pt x="1826" y="570"/>
                  <a:pt x="1826" y="544"/>
                </a:cubicBezTo>
                <a:cubicBezTo>
                  <a:pt x="1826" y="517"/>
                  <a:pt x="1835" y="495"/>
                  <a:pt x="1853" y="477"/>
                </a:cubicBezTo>
                <a:cubicBezTo>
                  <a:pt x="1872" y="458"/>
                  <a:pt x="1895" y="449"/>
                  <a:pt x="1923" y="449"/>
                </a:cubicBezTo>
                <a:cubicBezTo>
                  <a:pt x="1951" y="449"/>
                  <a:pt x="1974" y="458"/>
                  <a:pt x="1992" y="477"/>
                </a:cubicBezTo>
                <a:cubicBezTo>
                  <a:pt x="2011" y="495"/>
                  <a:pt x="2020" y="517"/>
                  <a:pt x="2020" y="544"/>
                </a:cubicBezTo>
                <a:cubicBezTo>
                  <a:pt x="2020" y="570"/>
                  <a:pt x="2011" y="593"/>
                  <a:pt x="1992" y="611"/>
                </a:cubicBezTo>
                <a:close/>
                <a:moveTo>
                  <a:pt x="1973" y="543"/>
                </a:moveTo>
                <a:cubicBezTo>
                  <a:pt x="1973" y="529"/>
                  <a:pt x="1968" y="517"/>
                  <a:pt x="1958" y="506"/>
                </a:cubicBezTo>
                <a:cubicBezTo>
                  <a:pt x="1949" y="496"/>
                  <a:pt x="1937" y="491"/>
                  <a:pt x="1923" y="491"/>
                </a:cubicBezTo>
                <a:cubicBezTo>
                  <a:pt x="1909" y="491"/>
                  <a:pt x="1897" y="496"/>
                  <a:pt x="1887" y="506"/>
                </a:cubicBezTo>
                <a:cubicBezTo>
                  <a:pt x="1877" y="517"/>
                  <a:pt x="1873" y="529"/>
                  <a:pt x="1873" y="543"/>
                </a:cubicBezTo>
                <a:cubicBezTo>
                  <a:pt x="1873" y="558"/>
                  <a:pt x="1877" y="570"/>
                  <a:pt x="1887" y="581"/>
                </a:cubicBezTo>
                <a:cubicBezTo>
                  <a:pt x="1897" y="591"/>
                  <a:pt x="1909" y="596"/>
                  <a:pt x="1923" y="596"/>
                </a:cubicBezTo>
                <a:cubicBezTo>
                  <a:pt x="1937" y="596"/>
                  <a:pt x="1949" y="591"/>
                  <a:pt x="1958" y="581"/>
                </a:cubicBezTo>
                <a:cubicBezTo>
                  <a:pt x="1968" y="570"/>
                  <a:pt x="1973" y="558"/>
                  <a:pt x="1973" y="543"/>
                </a:cubicBezTo>
                <a:close/>
                <a:moveTo>
                  <a:pt x="2306" y="477"/>
                </a:moveTo>
                <a:cubicBezTo>
                  <a:pt x="2306" y="453"/>
                  <a:pt x="2306" y="453"/>
                  <a:pt x="2306" y="453"/>
                </a:cubicBezTo>
                <a:cubicBezTo>
                  <a:pt x="2259" y="453"/>
                  <a:pt x="2259" y="453"/>
                  <a:pt x="2259" y="453"/>
                </a:cubicBezTo>
                <a:cubicBezTo>
                  <a:pt x="2259" y="634"/>
                  <a:pt x="2259" y="634"/>
                  <a:pt x="2259" y="634"/>
                </a:cubicBezTo>
                <a:cubicBezTo>
                  <a:pt x="2306" y="634"/>
                  <a:pt x="2306" y="634"/>
                  <a:pt x="2306" y="634"/>
                </a:cubicBezTo>
                <a:cubicBezTo>
                  <a:pt x="2306" y="546"/>
                  <a:pt x="2306" y="546"/>
                  <a:pt x="2306" y="546"/>
                </a:cubicBezTo>
                <a:cubicBezTo>
                  <a:pt x="2306" y="509"/>
                  <a:pt x="2323" y="491"/>
                  <a:pt x="2350" y="491"/>
                </a:cubicBezTo>
                <a:cubicBezTo>
                  <a:pt x="2356" y="491"/>
                  <a:pt x="2364" y="493"/>
                  <a:pt x="2371" y="495"/>
                </a:cubicBezTo>
                <a:cubicBezTo>
                  <a:pt x="2375" y="453"/>
                  <a:pt x="2375" y="453"/>
                  <a:pt x="2375" y="453"/>
                </a:cubicBezTo>
                <a:cubicBezTo>
                  <a:pt x="2368" y="450"/>
                  <a:pt x="2361" y="449"/>
                  <a:pt x="2353" y="449"/>
                </a:cubicBezTo>
                <a:cubicBezTo>
                  <a:pt x="2332" y="449"/>
                  <a:pt x="2316" y="457"/>
                  <a:pt x="2306" y="477"/>
                </a:cubicBezTo>
                <a:close/>
                <a:moveTo>
                  <a:pt x="2501" y="449"/>
                </a:moveTo>
                <a:cubicBezTo>
                  <a:pt x="2476" y="449"/>
                  <a:pt x="2457" y="460"/>
                  <a:pt x="2446" y="477"/>
                </a:cubicBezTo>
                <a:cubicBezTo>
                  <a:pt x="2446" y="453"/>
                  <a:pt x="2446" y="453"/>
                  <a:pt x="2446" y="453"/>
                </a:cubicBezTo>
                <a:cubicBezTo>
                  <a:pt x="2399" y="453"/>
                  <a:pt x="2399" y="453"/>
                  <a:pt x="2399" y="453"/>
                </a:cubicBezTo>
                <a:cubicBezTo>
                  <a:pt x="2399" y="512"/>
                  <a:pt x="2399" y="512"/>
                  <a:pt x="2399" y="512"/>
                </a:cubicBezTo>
                <a:cubicBezTo>
                  <a:pt x="2399" y="512"/>
                  <a:pt x="2399" y="512"/>
                  <a:pt x="2399" y="512"/>
                </a:cubicBezTo>
                <a:cubicBezTo>
                  <a:pt x="2399" y="634"/>
                  <a:pt x="2399" y="634"/>
                  <a:pt x="2399" y="634"/>
                </a:cubicBezTo>
                <a:cubicBezTo>
                  <a:pt x="2446" y="634"/>
                  <a:pt x="2446" y="634"/>
                  <a:pt x="2446" y="634"/>
                </a:cubicBezTo>
                <a:cubicBezTo>
                  <a:pt x="2446" y="537"/>
                  <a:pt x="2446" y="537"/>
                  <a:pt x="2446" y="537"/>
                </a:cubicBezTo>
                <a:cubicBezTo>
                  <a:pt x="2446" y="510"/>
                  <a:pt x="2462" y="491"/>
                  <a:pt x="2487" y="491"/>
                </a:cubicBezTo>
                <a:cubicBezTo>
                  <a:pt x="2510" y="491"/>
                  <a:pt x="2525" y="507"/>
                  <a:pt x="2525" y="536"/>
                </a:cubicBezTo>
                <a:cubicBezTo>
                  <a:pt x="2525" y="634"/>
                  <a:pt x="2525" y="634"/>
                  <a:pt x="2525" y="634"/>
                </a:cubicBezTo>
                <a:cubicBezTo>
                  <a:pt x="2572" y="634"/>
                  <a:pt x="2572" y="634"/>
                  <a:pt x="2572" y="634"/>
                </a:cubicBezTo>
                <a:cubicBezTo>
                  <a:pt x="2572" y="524"/>
                  <a:pt x="2572" y="524"/>
                  <a:pt x="2572" y="524"/>
                </a:cubicBezTo>
                <a:cubicBezTo>
                  <a:pt x="2572" y="500"/>
                  <a:pt x="2565" y="481"/>
                  <a:pt x="2551" y="468"/>
                </a:cubicBezTo>
                <a:cubicBezTo>
                  <a:pt x="2538" y="455"/>
                  <a:pt x="2521" y="449"/>
                  <a:pt x="2501" y="449"/>
                </a:cubicBezTo>
                <a:close/>
                <a:moveTo>
                  <a:pt x="1263" y="634"/>
                </a:moveTo>
                <a:cubicBezTo>
                  <a:pt x="1263" y="389"/>
                  <a:pt x="1263" y="389"/>
                  <a:pt x="1263" y="389"/>
                </a:cubicBezTo>
                <a:cubicBezTo>
                  <a:pt x="1229" y="389"/>
                  <a:pt x="1229" y="389"/>
                  <a:pt x="1229" y="389"/>
                </a:cubicBezTo>
                <a:cubicBezTo>
                  <a:pt x="1133" y="528"/>
                  <a:pt x="1133" y="528"/>
                  <a:pt x="1133" y="528"/>
                </a:cubicBezTo>
                <a:cubicBezTo>
                  <a:pt x="1037" y="389"/>
                  <a:pt x="1037" y="389"/>
                  <a:pt x="1037" y="389"/>
                </a:cubicBezTo>
                <a:cubicBezTo>
                  <a:pt x="1003" y="389"/>
                  <a:pt x="1003" y="389"/>
                  <a:pt x="1003" y="389"/>
                </a:cubicBezTo>
                <a:cubicBezTo>
                  <a:pt x="1003" y="634"/>
                  <a:pt x="1003" y="634"/>
                  <a:pt x="1003" y="634"/>
                </a:cubicBezTo>
                <a:cubicBezTo>
                  <a:pt x="1053" y="634"/>
                  <a:pt x="1053" y="634"/>
                  <a:pt x="1053" y="634"/>
                </a:cubicBezTo>
                <a:cubicBezTo>
                  <a:pt x="1053" y="495"/>
                  <a:pt x="1053" y="495"/>
                  <a:pt x="1053" y="495"/>
                </a:cubicBezTo>
                <a:cubicBezTo>
                  <a:pt x="1124" y="597"/>
                  <a:pt x="1124" y="597"/>
                  <a:pt x="1124" y="597"/>
                </a:cubicBezTo>
                <a:cubicBezTo>
                  <a:pt x="1142" y="597"/>
                  <a:pt x="1142" y="597"/>
                  <a:pt x="1142" y="597"/>
                </a:cubicBezTo>
                <a:cubicBezTo>
                  <a:pt x="1213" y="495"/>
                  <a:pt x="1213" y="495"/>
                  <a:pt x="1213" y="495"/>
                </a:cubicBezTo>
                <a:cubicBezTo>
                  <a:pt x="1213" y="634"/>
                  <a:pt x="1213" y="634"/>
                  <a:pt x="1213" y="634"/>
                </a:cubicBezTo>
                <a:lnTo>
                  <a:pt x="1263" y="634"/>
                </a:lnTo>
                <a:close/>
                <a:moveTo>
                  <a:pt x="1657" y="634"/>
                </a:moveTo>
                <a:cubicBezTo>
                  <a:pt x="1610" y="634"/>
                  <a:pt x="1610" y="634"/>
                  <a:pt x="1610" y="634"/>
                </a:cubicBezTo>
                <a:cubicBezTo>
                  <a:pt x="1610" y="382"/>
                  <a:pt x="1610" y="382"/>
                  <a:pt x="1610" y="382"/>
                </a:cubicBezTo>
                <a:cubicBezTo>
                  <a:pt x="1657" y="382"/>
                  <a:pt x="1657" y="382"/>
                  <a:pt x="1657" y="382"/>
                </a:cubicBezTo>
                <a:cubicBezTo>
                  <a:pt x="1657" y="473"/>
                  <a:pt x="1657" y="473"/>
                  <a:pt x="1657" y="473"/>
                </a:cubicBezTo>
                <a:cubicBezTo>
                  <a:pt x="1672" y="457"/>
                  <a:pt x="1691" y="449"/>
                  <a:pt x="1712" y="449"/>
                </a:cubicBezTo>
                <a:cubicBezTo>
                  <a:pt x="1738" y="449"/>
                  <a:pt x="1759" y="458"/>
                  <a:pt x="1776" y="476"/>
                </a:cubicBezTo>
                <a:cubicBezTo>
                  <a:pt x="1793" y="493"/>
                  <a:pt x="1802" y="516"/>
                  <a:pt x="1802" y="543"/>
                </a:cubicBezTo>
                <a:cubicBezTo>
                  <a:pt x="1802" y="570"/>
                  <a:pt x="1793" y="593"/>
                  <a:pt x="1777" y="611"/>
                </a:cubicBezTo>
                <a:cubicBezTo>
                  <a:pt x="1760" y="629"/>
                  <a:pt x="1738" y="638"/>
                  <a:pt x="1712" y="638"/>
                </a:cubicBezTo>
                <a:cubicBezTo>
                  <a:pt x="1691" y="638"/>
                  <a:pt x="1672" y="631"/>
                  <a:pt x="1657" y="616"/>
                </a:cubicBezTo>
                <a:lnTo>
                  <a:pt x="1657" y="634"/>
                </a:lnTo>
                <a:close/>
                <a:moveTo>
                  <a:pt x="1654" y="543"/>
                </a:moveTo>
                <a:cubicBezTo>
                  <a:pt x="1654" y="558"/>
                  <a:pt x="1659" y="570"/>
                  <a:pt x="1669" y="581"/>
                </a:cubicBezTo>
                <a:cubicBezTo>
                  <a:pt x="1678" y="591"/>
                  <a:pt x="1690" y="596"/>
                  <a:pt x="1705" y="596"/>
                </a:cubicBezTo>
                <a:cubicBezTo>
                  <a:pt x="1719" y="596"/>
                  <a:pt x="1731" y="591"/>
                  <a:pt x="1741" y="581"/>
                </a:cubicBezTo>
                <a:cubicBezTo>
                  <a:pt x="1750" y="570"/>
                  <a:pt x="1755" y="558"/>
                  <a:pt x="1755" y="543"/>
                </a:cubicBezTo>
                <a:cubicBezTo>
                  <a:pt x="1755" y="529"/>
                  <a:pt x="1750" y="517"/>
                  <a:pt x="1741" y="507"/>
                </a:cubicBezTo>
                <a:cubicBezTo>
                  <a:pt x="1731" y="496"/>
                  <a:pt x="1720" y="491"/>
                  <a:pt x="1705" y="491"/>
                </a:cubicBezTo>
                <a:cubicBezTo>
                  <a:pt x="1690" y="491"/>
                  <a:pt x="1678" y="496"/>
                  <a:pt x="1669" y="507"/>
                </a:cubicBezTo>
                <a:cubicBezTo>
                  <a:pt x="1659" y="517"/>
                  <a:pt x="1654" y="529"/>
                  <a:pt x="1654" y="543"/>
                </a:cubicBezTo>
                <a:close/>
                <a:moveTo>
                  <a:pt x="3759" y="384"/>
                </a:moveTo>
                <a:cubicBezTo>
                  <a:pt x="3748" y="395"/>
                  <a:pt x="3748" y="414"/>
                  <a:pt x="3759" y="425"/>
                </a:cubicBezTo>
                <a:cubicBezTo>
                  <a:pt x="3770" y="436"/>
                  <a:pt x="3789" y="436"/>
                  <a:pt x="3800" y="425"/>
                </a:cubicBezTo>
                <a:cubicBezTo>
                  <a:pt x="3811" y="414"/>
                  <a:pt x="3811" y="395"/>
                  <a:pt x="3800" y="384"/>
                </a:cubicBezTo>
                <a:cubicBezTo>
                  <a:pt x="3789" y="373"/>
                  <a:pt x="3770" y="373"/>
                  <a:pt x="3759" y="384"/>
                </a:cubicBezTo>
                <a:close/>
                <a:moveTo>
                  <a:pt x="4220" y="382"/>
                </a:moveTo>
                <a:cubicBezTo>
                  <a:pt x="4267" y="382"/>
                  <a:pt x="4267" y="382"/>
                  <a:pt x="4267" y="382"/>
                </a:cubicBezTo>
                <a:cubicBezTo>
                  <a:pt x="4267" y="634"/>
                  <a:pt x="4267" y="634"/>
                  <a:pt x="4267" y="634"/>
                </a:cubicBezTo>
                <a:cubicBezTo>
                  <a:pt x="4220" y="634"/>
                  <a:pt x="4220" y="634"/>
                  <a:pt x="4220" y="634"/>
                </a:cubicBezTo>
                <a:lnTo>
                  <a:pt x="4220" y="382"/>
                </a:lnTo>
                <a:close/>
                <a:moveTo>
                  <a:pt x="4129" y="453"/>
                </a:moveTo>
                <a:cubicBezTo>
                  <a:pt x="4176" y="453"/>
                  <a:pt x="4176" y="453"/>
                  <a:pt x="4176" y="453"/>
                </a:cubicBezTo>
                <a:cubicBezTo>
                  <a:pt x="4176" y="634"/>
                  <a:pt x="4176" y="634"/>
                  <a:pt x="4176" y="634"/>
                </a:cubicBezTo>
                <a:cubicBezTo>
                  <a:pt x="4129" y="634"/>
                  <a:pt x="4129" y="634"/>
                  <a:pt x="4129" y="634"/>
                </a:cubicBezTo>
                <a:cubicBezTo>
                  <a:pt x="4129" y="616"/>
                  <a:pt x="4129" y="616"/>
                  <a:pt x="4129" y="616"/>
                </a:cubicBezTo>
                <a:cubicBezTo>
                  <a:pt x="4114" y="631"/>
                  <a:pt x="4096" y="638"/>
                  <a:pt x="4074" y="638"/>
                </a:cubicBezTo>
                <a:cubicBezTo>
                  <a:pt x="4048" y="638"/>
                  <a:pt x="4027" y="629"/>
                  <a:pt x="4010" y="611"/>
                </a:cubicBezTo>
                <a:cubicBezTo>
                  <a:pt x="3993" y="593"/>
                  <a:pt x="3984" y="570"/>
                  <a:pt x="3984" y="543"/>
                </a:cubicBezTo>
                <a:cubicBezTo>
                  <a:pt x="3984" y="516"/>
                  <a:pt x="3993" y="493"/>
                  <a:pt x="4010" y="476"/>
                </a:cubicBezTo>
                <a:cubicBezTo>
                  <a:pt x="4027" y="458"/>
                  <a:pt x="4048" y="449"/>
                  <a:pt x="4074" y="449"/>
                </a:cubicBezTo>
                <a:cubicBezTo>
                  <a:pt x="4095" y="449"/>
                  <a:pt x="4114" y="457"/>
                  <a:pt x="4129" y="473"/>
                </a:cubicBezTo>
                <a:lnTo>
                  <a:pt x="4129" y="453"/>
                </a:lnTo>
                <a:close/>
                <a:moveTo>
                  <a:pt x="4132" y="543"/>
                </a:moveTo>
                <a:cubicBezTo>
                  <a:pt x="4132" y="529"/>
                  <a:pt x="4127" y="517"/>
                  <a:pt x="4118" y="507"/>
                </a:cubicBezTo>
                <a:cubicBezTo>
                  <a:pt x="4108" y="496"/>
                  <a:pt x="4096" y="491"/>
                  <a:pt x="4082" y="491"/>
                </a:cubicBezTo>
                <a:cubicBezTo>
                  <a:pt x="4067" y="491"/>
                  <a:pt x="4055" y="496"/>
                  <a:pt x="4045" y="507"/>
                </a:cubicBezTo>
                <a:cubicBezTo>
                  <a:pt x="4036" y="517"/>
                  <a:pt x="4031" y="529"/>
                  <a:pt x="4031" y="543"/>
                </a:cubicBezTo>
                <a:cubicBezTo>
                  <a:pt x="4031" y="558"/>
                  <a:pt x="4036" y="570"/>
                  <a:pt x="4045" y="581"/>
                </a:cubicBezTo>
                <a:cubicBezTo>
                  <a:pt x="4055" y="591"/>
                  <a:pt x="4067" y="596"/>
                  <a:pt x="4082" y="596"/>
                </a:cubicBezTo>
                <a:cubicBezTo>
                  <a:pt x="4096" y="596"/>
                  <a:pt x="4108" y="591"/>
                  <a:pt x="4118" y="581"/>
                </a:cubicBezTo>
                <a:cubicBezTo>
                  <a:pt x="4127" y="570"/>
                  <a:pt x="4132" y="558"/>
                  <a:pt x="4132" y="543"/>
                </a:cubicBezTo>
                <a:close/>
                <a:moveTo>
                  <a:pt x="3930" y="596"/>
                </a:moveTo>
                <a:cubicBezTo>
                  <a:pt x="3913" y="596"/>
                  <a:pt x="3905" y="585"/>
                  <a:pt x="3905" y="564"/>
                </a:cubicBezTo>
                <a:cubicBezTo>
                  <a:pt x="3905" y="492"/>
                  <a:pt x="3905" y="492"/>
                  <a:pt x="3905" y="492"/>
                </a:cubicBezTo>
                <a:cubicBezTo>
                  <a:pt x="3964" y="492"/>
                  <a:pt x="3964" y="492"/>
                  <a:pt x="3964" y="492"/>
                </a:cubicBezTo>
                <a:cubicBezTo>
                  <a:pt x="3964" y="453"/>
                  <a:pt x="3964" y="453"/>
                  <a:pt x="3964" y="453"/>
                </a:cubicBezTo>
                <a:cubicBezTo>
                  <a:pt x="3905" y="453"/>
                  <a:pt x="3905" y="453"/>
                  <a:pt x="3905" y="453"/>
                </a:cubicBezTo>
                <a:cubicBezTo>
                  <a:pt x="3905" y="389"/>
                  <a:pt x="3905" y="389"/>
                  <a:pt x="3905" y="389"/>
                </a:cubicBezTo>
                <a:cubicBezTo>
                  <a:pt x="3858" y="389"/>
                  <a:pt x="3858" y="389"/>
                  <a:pt x="3858" y="389"/>
                </a:cubicBezTo>
                <a:cubicBezTo>
                  <a:pt x="3858" y="453"/>
                  <a:pt x="3858" y="453"/>
                  <a:pt x="3858" y="453"/>
                </a:cubicBezTo>
                <a:cubicBezTo>
                  <a:pt x="3829" y="453"/>
                  <a:pt x="3829" y="453"/>
                  <a:pt x="3829" y="453"/>
                </a:cubicBezTo>
                <a:cubicBezTo>
                  <a:pt x="3829" y="492"/>
                  <a:pt x="3829" y="492"/>
                  <a:pt x="3829" y="492"/>
                </a:cubicBezTo>
                <a:cubicBezTo>
                  <a:pt x="3858" y="492"/>
                  <a:pt x="3858" y="492"/>
                  <a:pt x="3858" y="492"/>
                </a:cubicBezTo>
                <a:cubicBezTo>
                  <a:pt x="3858" y="567"/>
                  <a:pt x="3858" y="567"/>
                  <a:pt x="3858" y="567"/>
                </a:cubicBezTo>
                <a:cubicBezTo>
                  <a:pt x="3858" y="614"/>
                  <a:pt x="3880" y="638"/>
                  <a:pt x="3921" y="638"/>
                </a:cubicBezTo>
                <a:cubicBezTo>
                  <a:pt x="3942" y="638"/>
                  <a:pt x="3959" y="633"/>
                  <a:pt x="3974" y="623"/>
                </a:cubicBezTo>
                <a:cubicBezTo>
                  <a:pt x="3960" y="586"/>
                  <a:pt x="3960" y="586"/>
                  <a:pt x="3960" y="586"/>
                </a:cubicBezTo>
                <a:cubicBezTo>
                  <a:pt x="3949" y="593"/>
                  <a:pt x="3939" y="596"/>
                  <a:pt x="3930" y="596"/>
                </a:cubicBezTo>
                <a:close/>
                <a:moveTo>
                  <a:pt x="3308" y="477"/>
                </a:moveTo>
                <a:cubicBezTo>
                  <a:pt x="3326" y="495"/>
                  <a:pt x="3335" y="517"/>
                  <a:pt x="3335" y="544"/>
                </a:cubicBezTo>
                <a:cubicBezTo>
                  <a:pt x="3335" y="570"/>
                  <a:pt x="3326" y="593"/>
                  <a:pt x="3308" y="611"/>
                </a:cubicBezTo>
                <a:cubicBezTo>
                  <a:pt x="3289" y="629"/>
                  <a:pt x="3266" y="638"/>
                  <a:pt x="3238" y="638"/>
                </a:cubicBezTo>
                <a:cubicBezTo>
                  <a:pt x="3210" y="638"/>
                  <a:pt x="3187" y="629"/>
                  <a:pt x="3169" y="611"/>
                </a:cubicBezTo>
                <a:cubicBezTo>
                  <a:pt x="3150" y="593"/>
                  <a:pt x="3141" y="570"/>
                  <a:pt x="3141" y="544"/>
                </a:cubicBezTo>
                <a:cubicBezTo>
                  <a:pt x="3141" y="517"/>
                  <a:pt x="3150" y="495"/>
                  <a:pt x="3169" y="477"/>
                </a:cubicBezTo>
                <a:cubicBezTo>
                  <a:pt x="3187" y="458"/>
                  <a:pt x="3210" y="449"/>
                  <a:pt x="3238" y="449"/>
                </a:cubicBezTo>
                <a:cubicBezTo>
                  <a:pt x="3266" y="449"/>
                  <a:pt x="3289" y="458"/>
                  <a:pt x="3308" y="477"/>
                </a:cubicBezTo>
                <a:close/>
                <a:moveTo>
                  <a:pt x="3288" y="543"/>
                </a:moveTo>
                <a:cubicBezTo>
                  <a:pt x="3288" y="529"/>
                  <a:pt x="3283" y="517"/>
                  <a:pt x="3274" y="507"/>
                </a:cubicBezTo>
                <a:cubicBezTo>
                  <a:pt x="3264" y="496"/>
                  <a:pt x="3252" y="491"/>
                  <a:pt x="3238" y="491"/>
                </a:cubicBezTo>
                <a:cubicBezTo>
                  <a:pt x="3224" y="491"/>
                  <a:pt x="3212" y="496"/>
                  <a:pt x="3202" y="507"/>
                </a:cubicBezTo>
                <a:cubicBezTo>
                  <a:pt x="3193" y="517"/>
                  <a:pt x="3188" y="529"/>
                  <a:pt x="3188" y="543"/>
                </a:cubicBezTo>
                <a:cubicBezTo>
                  <a:pt x="3188" y="558"/>
                  <a:pt x="3193" y="570"/>
                  <a:pt x="3202" y="581"/>
                </a:cubicBezTo>
                <a:cubicBezTo>
                  <a:pt x="3212" y="591"/>
                  <a:pt x="3224" y="596"/>
                  <a:pt x="3238" y="596"/>
                </a:cubicBezTo>
                <a:cubicBezTo>
                  <a:pt x="3252" y="596"/>
                  <a:pt x="3264" y="591"/>
                  <a:pt x="3274" y="581"/>
                </a:cubicBezTo>
                <a:cubicBezTo>
                  <a:pt x="3283" y="570"/>
                  <a:pt x="3288" y="558"/>
                  <a:pt x="3288" y="543"/>
                </a:cubicBezTo>
                <a:close/>
                <a:moveTo>
                  <a:pt x="3466" y="536"/>
                </a:moveTo>
                <a:cubicBezTo>
                  <a:pt x="3461" y="533"/>
                  <a:pt x="3446" y="527"/>
                  <a:pt x="3423" y="518"/>
                </a:cubicBezTo>
                <a:cubicBezTo>
                  <a:pt x="3412" y="515"/>
                  <a:pt x="3407" y="509"/>
                  <a:pt x="3407" y="502"/>
                </a:cubicBezTo>
                <a:cubicBezTo>
                  <a:pt x="3407" y="493"/>
                  <a:pt x="3415" y="488"/>
                  <a:pt x="3427" y="488"/>
                </a:cubicBezTo>
                <a:cubicBezTo>
                  <a:pt x="3442" y="488"/>
                  <a:pt x="3456" y="493"/>
                  <a:pt x="3469" y="504"/>
                </a:cubicBezTo>
                <a:cubicBezTo>
                  <a:pt x="3492" y="474"/>
                  <a:pt x="3492" y="474"/>
                  <a:pt x="3492" y="474"/>
                </a:cubicBezTo>
                <a:cubicBezTo>
                  <a:pt x="3475" y="457"/>
                  <a:pt x="3454" y="449"/>
                  <a:pt x="3429" y="449"/>
                </a:cubicBezTo>
                <a:cubicBezTo>
                  <a:pt x="3408" y="449"/>
                  <a:pt x="3392" y="454"/>
                  <a:pt x="3380" y="464"/>
                </a:cubicBezTo>
                <a:cubicBezTo>
                  <a:pt x="3367" y="474"/>
                  <a:pt x="3361" y="487"/>
                  <a:pt x="3361" y="503"/>
                </a:cubicBezTo>
                <a:cubicBezTo>
                  <a:pt x="3361" y="524"/>
                  <a:pt x="3371" y="539"/>
                  <a:pt x="3392" y="549"/>
                </a:cubicBezTo>
                <a:cubicBezTo>
                  <a:pt x="3396" y="551"/>
                  <a:pt x="3404" y="554"/>
                  <a:pt x="3415" y="559"/>
                </a:cubicBezTo>
                <a:cubicBezTo>
                  <a:pt x="3427" y="563"/>
                  <a:pt x="3434" y="565"/>
                  <a:pt x="3437" y="567"/>
                </a:cubicBezTo>
                <a:cubicBezTo>
                  <a:pt x="3445" y="571"/>
                  <a:pt x="3450" y="576"/>
                  <a:pt x="3450" y="582"/>
                </a:cubicBezTo>
                <a:cubicBezTo>
                  <a:pt x="3450" y="592"/>
                  <a:pt x="3439" y="599"/>
                  <a:pt x="3425" y="599"/>
                </a:cubicBezTo>
                <a:cubicBezTo>
                  <a:pt x="3407" y="599"/>
                  <a:pt x="3388" y="590"/>
                  <a:pt x="3375" y="575"/>
                </a:cubicBezTo>
                <a:cubicBezTo>
                  <a:pt x="3350" y="604"/>
                  <a:pt x="3350" y="604"/>
                  <a:pt x="3350" y="604"/>
                </a:cubicBezTo>
                <a:cubicBezTo>
                  <a:pt x="3368" y="627"/>
                  <a:pt x="3393" y="638"/>
                  <a:pt x="3425" y="638"/>
                </a:cubicBezTo>
                <a:cubicBezTo>
                  <a:pt x="3446" y="638"/>
                  <a:pt x="3464" y="633"/>
                  <a:pt x="3477" y="622"/>
                </a:cubicBezTo>
                <a:cubicBezTo>
                  <a:pt x="3490" y="611"/>
                  <a:pt x="3496" y="598"/>
                  <a:pt x="3496" y="581"/>
                </a:cubicBezTo>
                <a:cubicBezTo>
                  <a:pt x="3496" y="561"/>
                  <a:pt x="3486" y="546"/>
                  <a:pt x="3466" y="536"/>
                </a:cubicBezTo>
                <a:close/>
                <a:moveTo>
                  <a:pt x="3056" y="488"/>
                </a:moveTo>
                <a:cubicBezTo>
                  <a:pt x="2954" y="488"/>
                  <a:pt x="2954" y="488"/>
                  <a:pt x="2954" y="488"/>
                </a:cubicBezTo>
                <a:cubicBezTo>
                  <a:pt x="2954" y="389"/>
                  <a:pt x="2954" y="389"/>
                  <a:pt x="2954" y="389"/>
                </a:cubicBezTo>
                <a:cubicBezTo>
                  <a:pt x="2904" y="389"/>
                  <a:pt x="2904" y="389"/>
                  <a:pt x="2904" y="389"/>
                </a:cubicBezTo>
                <a:cubicBezTo>
                  <a:pt x="2904" y="634"/>
                  <a:pt x="2904" y="634"/>
                  <a:pt x="2904" y="634"/>
                </a:cubicBezTo>
                <a:cubicBezTo>
                  <a:pt x="2954" y="634"/>
                  <a:pt x="2954" y="634"/>
                  <a:pt x="2954" y="634"/>
                </a:cubicBezTo>
                <a:cubicBezTo>
                  <a:pt x="2954" y="535"/>
                  <a:pt x="2954" y="535"/>
                  <a:pt x="2954" y="535"/>
                </a:cubicBezTo>
                <a:cubicBezTo>
                  <a:pt x="3056" y="535"/>
                  <a:pt x="3056" y="535"/>
                  <a:pt x="3056" y="535"/>
                </a:cubicBezTo>
                <a:cubicBezTo>
                  <a:pt x="3056" y="634"/>
                  <a:pt x="3056" y="634"/>
                  <a:pt x="3056" y="634"/>
                </a:cubicBezTo>
                <a:cubicBezTo>
                  <a:pt x="3106" y="634"/>
                  <a:pt x="3106" y="634"/>
                  <a:pt x="3106" y="634"/>
                </a:cubicBezTo>
                <a:cubicBezTo>
                  <a:pt x="3106" y="389"/>
                  <a:pt x="3106" y="389"/>
                  <a:pt x="3106" y="389"/>
                </a:cubicBezTo>
                <a:cubicBezTo>
                  <a:pt x="3056" y="389"/>
                  <a:pt x="3056" y="389"/>
                  <a:pt x="3056" y="389"/>
                </a:cubicBezTo>
                <a:lnTo>
                  <a:pt x="3056" y="488"/>
                </a:lnTo>
                <a:close/>
                <a:moveTo>
                  <a:pt x="3757" y="634"/>
                </a:moveTo>
                <a:cubicBezTo>
                  <a:pt x="3803" y="634"/>
                  <a:pt x="3803" y="634"/>
                  <a:pt x="3803" y="634"/>
                </a:cubicBezTo>
                <a:cubicBezTo>
                  <a:pt x="3803" y="453"/>
                  <a:pt x="3803" y="453"/>
                  <a:pt x="3803" y="453"/>
                </a:cubicBezTo>
                <a:cubicBezTo>
                  <a:pt x="3757" y="453"/>
                  <a:pt x="3757" y="453"/>
                  <a:pt x="3757" y="453"/>
                </a:cubicBezTo>
                <a:lnTo>
                  <a:pt x="3757" y="634"/>
                </a:lnTo>
                <a:close/>
                <a:moveTo>
                  <a:pt x="3696" y="476"/>
                </a:moveTo>
                <a:cubicBezTo>
                  <a:pt x="3713" y="493"/>
                  <a:pt x="3721" y="516"/>
                  <a:pt x="3721" y="543"/>
                </a:cubicBezTo>
                <a:cubicBezTo>
                  <a:pt x="3721" y="570"/>
                  <a:pt x="3713" y="593"/>
                  <a:pt x="3696" y="611"/>
                </a:cubicBezTo>
                <a:cubicBezTo>
                  <a:pt x="3679" y="629"/>
                  <a:pt x="3658" y="638"/>
                  <a:pt x="3632" y="638"/>
                </a:cubicBezTo>
                <a:cubicBezTo>
                  <a:pt x="3610" y="638"/>
                  <a:pt x="3592" y="631"/>
                  <a:pt x="3577" y="616"/>
                </a:cubicBezTo>
                <a:cubicBezTo>
                  <a:pt x="3577" y="705"/>
                  <a:pt x="3577" y="705"/>
                  <a:pt x="3577" y="705"/>
                </a:cubicBezTo>
                <a:cubicBezTo>
                  <a:pt x="3530" y="705"/>
                  <a:pt x="3530" y="705"/>
                  <a:pt x="3530" y="705"/>
                </a:cubicBezTo>
                <a:cubicBezTo>
                  <a:pt x="3530" y="453"/>
                  <a:pt x="3530" y="453"/>
                  <a:pt x="3530" y="453"/>
                </a:cubicBezTo>
                <a:cubicBezTo>
                  <a:pt x="3577" y="453"/>
                  <a:pt x="3577" y="453"/>
                  <a:pt x="3577" y="453"/>
                </a:cubicBezTo>
                <a:cubicBezTo>
                  <a:pt x="3577" y="473"/>
                  <a:pt x="3577" y="473"/>
                  <a:pt x="3577" y="473"/>
                </a:cubicBezTo>
                <a:cubicBezTo>
                  <a:pt x="3592" y="457"/>
                  <a:pt x="3611" y="449"/>
                  <a:pt x="3632" y="449"/>
                </a:cubicBezTo>
                <a:cubicBezTo>
                  <a:pt x="3658" y="449"/>
                  <a:pt x="3679" y="458"/>
                  <a:pt x="3696" y="476"/>
                </a:cubicBezTo>
                <a:close/>
                <a:moveTo>
                  <a:pt x="3675" y="543"/>
                </a:moveTo>
                <a:cubicBezTo>
                  <a:pt x="3675" y="529"/>
                  <a:pt x="3670" y="517"/>
                  <a:pt x="3661" y="507"/>
                </a:cubicBezTo>
                <a:cubicBezTo>
                  <a:pt x="3651" y="496"/>
                  <a:pt x="3639" y="491"/>
                  <a:pt x="3624" y="491"/>
                </a:cubicBezTo>
                <a:cubicBezTo>
                  <a:pt x="3610" y="491"/>
                  <a:pt x="3598" y="496"/>
                  <a:pt x="3588" y="507"/>
                </a:cubicBezTo>
                <a:cubicBezTo>
                  <a:pt x="3579" y="517"/>
                  <a:pt x="3574" y="529"/>
                  <a:pt x="3574" y="543"/>
                </a:cubicBezTo>
                <a:cubicBezTo>
                  <a:pt x="3574" y="558"/>
                  <a:pt x="3579" y="570"/>
                  <a:pt x="3588" y="581"/>
                </a:cubicBezTo>
                <a:cubicBezTo>
                  <a:pt x="3598" y="591"/>
                  <a:pt x="3610" y="596"/>
                  <a:pt x="3624" y="596"/>
                </a:cubicBezTo>
                <a:cubicBezTo>
                  <a:pt x="3639" y="596"/>
                  <a:pt x="3651" y="591"/>
                  <a:pt x="3661" y="581"/>
                </a:cubicBezTo>
                <a:cubicBezTo>
                  <a:pt x="3670" y="570"/>
                  <a:pt x="3675" y="558"/>
                  <a:pt x="3675" y="543"/>
                </a:cubicBezTo>
                <a:close/>
              </a:path>
            </a:pathLst>
          </a:custGeom>
          <a:solidFill>
            <a:srgbClr val="0A215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044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_Re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94FB-906D-4B98-84AA-3F23946F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678782"/>
            <a:ext cx="4048125" cy="1750219"/>
          </a:xfrm>
        </p:spPr>
        <p:txBody>
          <a:bodyPr anchor="t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3DDE-01C9-42BA-85AC-0430FCBF2B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000" y="1257299"/>
            <a:ext cx="4048125" cy="27860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A3F9-E9DD-4EE6-AE2A-1BBBFE4A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8873-4613-447E-ACDB-4C2A9A45A08A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9F093-0828-4E96-BB72-CF600530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F82A5-9DB4-4E16-A622-F049FB37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AF26A-32D6-481F-B673-6C4B9736B5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421" y="4381498"/>
            <a:ext cx="991711" cy="4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_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94FB-906D-4B98-84AA-3F23946F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678782"/>
            <a:ext cx="4048125" cy="1750219"/>
          </a:xfrm>
        </p:spPr>
        <p:txBody>
          <a:bodyPr anchor="t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3DDE-01C9-42BA-85AC-0430FCBF2B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000" y="1257299"/>
            <a:ext cx="4048125" cy="27860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A3F9-E9DD-4EE6-AE2A-1BBBFE4A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7C05-A944-4053-BC14-91EE5C3ABCC7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9F093-0828-4E96-BB72-CF600530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F82A5-9DB4-4E16-A622-F049FB37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AF26A-32D6-481F-B673-6C4B9736B5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421" y="4381498"/>
            <a:ext cx="991711" cy="4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94FB-906D-4B98-84AA-3F23946F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678782"/>
            <a:ext cx="4048125" cy="1750219"/>
          </a:xfrm>
        </p:spPr>
        <p:txBody>
          <a:bodyPr anchor="t" anchorCtr="0"/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3DDE-01C9-42BA-85AC-0430FCBF2B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000" y="1257299"/>
            <a:ext cx="4048125" cy="27860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A3F9-E9DD-4EE6-AE2A-1BBBFE4A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C79E4-48A1-4FB7-8EC0-F9D793F216DE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9F093-0828-4E96-BB72-CF600530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F82A5-9DB4-4E16-A622-F049FB37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AF26A-32D6-481F-B673-6C4B9736B5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421" y="4381498"/>
            <a:ext cx="991711" cy="403496"/>
          </a:xfrm>
          <a:prstGeom prst="rect">
            <a:avLst/>
          </a:prstGeom>
        </p:spPr>
      </p:pic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AED8900F-FDD1-4EFB-B9E4-7D1B8A7857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120" y="0"/>
            <a:ext cx="3035880" cy="354384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83086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94FB-906D-4B98-84AA-3F23946F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00176"/>
            <a:ext cx="4048125" cy="1750219"/>
          </a:xfrm>
        </p:spPr>
        <p:txBody>
          <a:bodyPr anchor="ctr" anchorCtr="0"/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3DDE-01C9-42BA-85AC-0430FCBF2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00" y="3271836"/>
            <a:ext cx="4048125" cy="27860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C7AD83C-5DEB-4FEC-AE62-E5FBE3FE569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425614" y="4324351"/>
            <a:ext cx="1282064" cy="521493"/>
          </a:xfrm>
          <a:custGeom>
            <a:avLst/>
            <a:gdLst>
              <a:gd name="T0" fmla="*/ 1153 w 2268"/>
              <a:gd name="T1" fmla="*/ 206 h 921"/>
              <a:gd name="T2" fmla="*/ 1790 w 2268"/>
              <a:gd name="T3" fmla="*/ 227 h 921"/>
              <a:gd name="T4" fmla="*/ 1985 w 2268"/>
              <a:gd name="T5" fmla="*/ 73 h 921"/>
              <a:gd name="T6" fmla="*/ 2017 w 2268"/>
              <a:gd name="T7" fmla="*/ 114 h 921"/>
              <a:gd name="T8" fmla="*/ 1394 w 2268"/>
              <a:gd name="T9" fmla="*/ 192 h 921"/>
              <a:gd name="T10" fmla="*/ 1703 w 2268"/>
              <a:gd name="T11" fmla="*/ 210 h 921"/>
              <a:gd name="T12" fmla="*/ 1554 w 2268"/>
              <a:gd name="T13" fmla="*/ 29 h 921"/>
              <a:gd name="T14" fmla="*/ 1522 w 2268"/>
              <a:gd name="T15" fmla="*/ 110 h 921"/>
              <a:gd name="T16" fmla="*/ 1388 w 2268"/>
              <a:gd name="T17" fmla="*/ 440 h 921"/>
              <a:gd name="T18" fmla="*/ 1210 w 2268"/>
              <a:gd name="T19" fmla="*/ 326 h 921"/>
              <a:gd name="T20" fmla="*/ 1771 w 2268"/>
              <a:gd name="T21" fmla="*/ 385 h 921"/>
              <a:gd name="T22" fmla="*/ 2152 w 2268"/>
              <a:gd name="T23" fmla="*/ 423 h 921"/>
              <a:gd name="T24" fmla="*/ 1681 w 2268"/>
              <a:gd name="T25" fmla="*/ 374 h 921"/>
              <a:gd name="T26" fmla="*/ 1921 w 2268"/>
              <a:gd name="T27" fmla="*/ 376 h 921"/>
              <a:gd name="T28" fmla="*/ 2023 w 2268"/>
              <a:gd name="T29" fmla="*/ 370 h 921"/>
              <a:gd name="T30" fmla="*/ 980 w 2268"/>
              <a:gd name="T31" fmla="*/ 440 h 921"/>
              <a:gd name="T32" fmla="*/ 1539 w 2268"/>
              <a:gd name="T33" fmla="*/ 326 h 921"/>
              <a:gd name="T34" fmla="*/ 1451 w 2268"/>
              <a:gd name="T35" fmla="*/ 374 h 921"/>
              <a:gd name="T36" fmla="*/ 1779 w 2268"/>
              <a:gd name="T37" fmla="*/ 559 h 921"/>
              <a:gd name="T38" fmla="*/ 1703 w 2268"/>
              <a:gd name="T39" fmla="*/ 623 h 921"/>
              <a:gd name="T40" fmla="*/ 1743 w 2268"/>
              <a:gd name="T41" fmla="*/ 639 h 921"/>
              <a:gd name="T42" fmla="*/ 1196 w 2268"/>
              <a:gd name="T43" fmla="*/ 581 h 921"/>
              <a:gd name="T44" fmla="*/ 1310 w 2268"/>
              <a:gd name="T45" fmla="*/ 579 h 921"/>
              <a:gd name="T46" fmla="*/ 1016 w 2268"/>
              <a:gd name="T47" fmla="*/ 496 h 921"/>
              <a:gd name="T48" fmla="*/ 1596 w 2268"/>
              <a:gd name="T49" fmla="*/ 543 h 921"/>
              <a:gd name="T50" fmla="*/ 1537 w 2268"/>
              <a:gd name="T51" fmla="*/ 608 h 921"/>
              <a:gd name="T52" fmla="*/ 537 w 2268"/>
              <a:gd name="T53" fmla="*/ 856 h 921"/>
              <a:gd name="T54" fmla="*/ 213 w 2268"/>
              <a:gd name="T55" fmla="*/ 862 h 921"/>
              <a:gd name="T56" fmla="*/ 69 w 2268"/>
              <a:gd name="T57" fmla="*/ 680 h 921"/>
              <a:gd name="T58" fmla="*/ 113 w 2268"/>
              <a:gd name="T59" fmla="*/ 715 h 921"/>
              <a:gd name="T60" fmla="*/ 115 w 2268"/>
              <a:gd name="T61" fmla="*/ 727 h 921"/>
              <a:gd name="T62" fmla="*/ 144 w 2268"/>
              <a:gd name="T63" fmla="*/ 739 h 921"/>
              <a:gd name="T64" fmla="*/ 167 w 2268"/>
              <a:gd name="T65" fmla="*/ 755 h 921"/>
              <a:gd name="T66" fmla="*/ 175 w 2268"/>
              <a:gd name="T67" fmla="*/ 769 h 921"/>
              <a:gd name="T68" fmla="*/ 206 w 2268"/>
              <a:gd name="T69" fmla="*/ 783 h 921"/>
              <a:gd name="T70" fmla="*/ 196 w 2268"/>
              <a:gd name="T71" fmla="*/ 766 h 921"/>
              <a:gd name="T72" fmla="*/ 282 w 2268"/>
              <a:gd name="T73" fmla="*/ 854 h 921"/>
              <a:gd name="T74" fmla="*/ 277 w 2268"/>
              <a:gd name="T75" fmla="*/ 857 h 921"/>
              <a:gd name="T76" fmla="*/ 296 w 2268"/>
              <a:gd name="T77" fmla="*/ 871 h 921"/>
              <a:gd name="T78" fmla="*/ 348 w 2268"/>
              <a:gd name="T79" fmla="*/ 877 h 921"/>
              <a:gd name="T80" fmla="*/ 340 w 2268"/>
              <a:gd name="T81" fmla="*/ 864 h 921"/>
              <a:gd name="T82" fmla="*/ 364 w 2268"/>
              <a:gd name="T83" fmla="*/ 868 h 921"/>
              <a:gd name="T84" fmla="*/ 399 w 2268"/>
              <a:gd name="T85" fmla="*/ 887 h 921"/>
              <a:gd name="T86" fmla="*/ 437 w 2268"/>
              <a:gd name="T87" fmla="*/ 883 h 921"/>
              <a:gd name="T88" fmla="*/ 476 w 2268"/>
              <a:gd name="T89" fmla="*/ 881 h 921"/>
              <a:gd name="T90" fmla="*/ 496 w 2268"/>
              <a:gd name="T91" fmla="*/ 860 h 921"/>
              <a:gd name="T92" fmla="*/ 540 w 2268"/>
              <a:gd name="T93" fmla="*/ 869 h 921"/>
              <a:gd name="T94" fmla="*/ 556 w 2268"/>
              <a:gd name="T95" fmla="*/ 845 h 921"/>
              <a:gd name="T96" fmla="*/ 653 w 2268"/>
              <a:gd name="T97" fmla="*/ 780 h 921"/>
              <a:gd name="T98" fmla="*/ 714 w 2268"/>
              <a:gd name="T99" fmla="*/ 744 h 921"/>
              <a:gd name="T100" fmla="*/ 692 w 2268"/>
              <a:gd name="T101" fmla="*/ 737 h 921"/>
              <a:gd name="T102" fmla="*/ 715 w 2268"/>
              <a:gd name="T103" fmla="*/ 736 h 921"/>
              <a:gd name="T104" fmla="*/ 727 w 2268"/>
              <a:gd name="T105" fmla="*/ 715 h 921"/>
              <a:gd name="T106" fmla="*/ 749 w 2268"/>
              <a:gd name="T107" fmla="*/ 703 h 921"/>
              <a:gd name="T108" fmla="*/ 478 w 2268"/>
              <a:gd name="T109" fmla="*/ 868 h 921"/>
              <a:gd name="T110" fmla="*/ 763 w 2268"/>
              <a:gd name="T111" fmla="*/ 711 h 921"/>
              <a:gd name="T112" fmla="*/ 164 w 2268"/>
              <a:gd name="T113" fmla="*/ 739 h 921"/>
              <a:gd name="T114" fmla="*/ 385 w 2268"/>
              <a:gd name="T115" fmla="*/ 313 h 921"/>
              <a:gd name="T116" fmla="*/ 197 w 2268"/>
              <a:gd name="T117" fmla="*/ 117 h 921"/>
              <a:gd name="T118" fmla="*/ 53 w 2268"/>
              <a:gd name="T119" fmla="*/ 389 h 921"/>
              <a:gd name="T120" fmla="*/ 793 w 2268"/>
              <a:gd name="T121" fmla="*/ 389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8" h="921">
                <a:moveTo>
                  <a:pt x="1119" y="118"/>
                </a:moveTo>
                <a:cubicBezTo>
                  <a:pt x="1119" y="118"/>
                  <a:pt x="1119" y="118"/>
                  <a:pt x="1119" y="118"/>
                </a:cubicBezTo>
                <a:cubicBezTo>
                  <a:pt x="1119" y="24"/>
                  <a:pt x="1119" y="24"/>
                  <a:pt x="1119" y="24"/>
                </a:cubicBezTo>
                <a:cubicBezTo>
                  <a:pt x="1153" y="24"/>
                  <a:pt x="1153" y="24"/>
                  <a:pt x="1153" y="24"/>
                </a:cubicBezTo>
                <a:cubicBezTo>
                  <a:pt x="1153" y="93"/>
                  <a:pt x="1153" y="93"/>
                  <a:pt x="1153" y="93"/>
                </a:cubicBezTo>
                <a:cubicBezTo>
                  <a:pt x="1161" y="81"/>
                  <a:pt x="1175" y="73"/>
                  <a:pt x="1193" y="73"/>
                </a:cubicBezTo>
                <a:cubicBezTo>
                  <a:pt x="1207" y="73"/>
                  <a:pt x="1219" y="77"/>
                  <a:pt x="1229" y="87"/>
                </a:cubicBezTo>
                <a:cubicBezTo>
                  <a:pt x="1239" y="96"/>
                  <a:pt x="1244" y="110"/>
                  <a:pt x="1244" y="127"/>
                </a:cubicBezTo>
                <a:cubicBezTo>
                  <a:pt x="1244" y="206"/>
                  <a:pt x="1244" y="206"/>
                  <a:pt x="1244" y="206"/>
                </a:cubicBezTo>
                <a:cubicBezTo>
                  <a:pt x="1210" y="206"/>
                  <a:pt x="1210" y="206"/>
                  <a:pt x="1210" y="206"/>
                </a:cubicBezTo>
                <a:cubicBezTo>
                  <a:pt x="1210" y="136"/>
                  <a:pt x="1210" y="136"/>
                  <a:pt x="1210" y="136"/>
                </a:cubicBezTo>
                <a:cubicBezTo>
                  <a:pt x="1210" y="115"/>
                  <a:pt x="1199" y="103"/>
                  <a:pt x="1183" y="103"/>
                </a:cubicBezTo>
                <a:cubicBezTo>
                  <a:pt x="1165" y="103"/>
                  <a:pt x="1153" y="117"/>
                  <a:pt x="1153" y="136"/>
                </a:cubicBezTo>
                <a:cubicBezTo>
                  <a:pt x="1153" y="206"/>
                  <a:pt x="1153" y="206"/>
                  <a:pt x="1153" y="206"/>
                </a:cubicBezTo>
                <a:cubicBezTo>
                  <a:pt x="1119" y="206"/>
                  <a:pt x="1119" y="206"/>
                  <a:pt x="1119" y="206"/>
                </a:cubicBezTo>
                <a:lnTo>
                  <a:pt x="1119" y="118"/>
                </a:lnTo>
                <a:close/>
                <a:moveTo>
                  <a:pt x="1015" y="206"/>
                </a:moveTo>
                <a:cubicBezTo>
                  <a:pt x="1051" y="206"/>
                  <a:pt x="1051" y="206"/>
                  <a:pt x="1051" y="206"/>
                </a:cubicBezTo>
                <a:cubicBezTo>
                  <a:pt x="1051" y="63"/>
                  <a:pt x="1051" y="63"/>
                  <a:pt x="1051" y="63"/>
                </a:cubicBezTo>
                <a:cubicBezTo>
                  <a:pt x="1102" y="63"/>
                  <a:pt x="1102" y="63"/>
                  <a:pt x="1102" y="63"/>
                </a:cubicBezTo>
                <a:cubicBezTo>
                  <a:pt x="1102" y="29"/>
                  <a:pt x="1102" y="29"/>
                  <a:pt x="1102" y="29"/>
                </a:cubicBezTo>
                <a:cubicBezTo>
                  <a:pt x="965" y="29"/>
                  <a:pt x="965" y="29"/>
                  <a:pt x="965" y="29"/>
                </a:cubicBezTo>
                <a:cubicBezTo>
                  <a:pt x="965" y="63"/>
                  <a:pt x="965" y="63"/>
                  <a:pt x="965" y="63"/>
                </a:cubicBezTo>
                <a:cubicBezTo>
                  <a:pt x="1015" y="63"/>
                  <a:pt x="1015" y="63"/>
                  <a:pt x="1015" y="63"/>
                </a:cubicBezTo>
                <a:lnTo>
                  <a:pt x="1015" y="206"/>
                </a:lnTo>
                <a:close/>
                <a:moveTo>
                  <a:pt x="1832" y="211"/>
                </a:moveTo>
                <a:cubicBezTo>
                  <a:pt x="1826" y="225"/>
                  <a:pt x="1817" y="231"/>
                  <a:pt x="1807" y="231"/>
                </a:cubicBezTo>
                <a:cubicBezTo>
                  <a:pt x="1802" y="231"/>
                  <a:pt x="1796" y="230"/>
                  <a:pt x="1790" y="227"/>
                </a:cubicBezTo>
                <a:cubicBezTo>
                  <a:pt x="1784" y="255"/>
                  <a:pt x="1784" y="255"/>
                  <a:pt x="1784" y="255"/>
                </a:cubicBezTo>
                <a:cubicBezTo>
                  <a:pt x="1791" y="260"/>
                  <a:pt x="1800" y="262"/>
                  <a:pt x="1810" y="262"/>
                </a:cubicBezTo>
                <a:cubicBezTo>
                  <a:pt x="1835" y="262"/>
                  <a:pt x="1852" y="246"/>
                  <a:pt x="1865" y="213"/>
                </a:cubicBezTo>
                <a:cubicBezTo>
                  <a:pt x="1917" y="76"/>
                  <a:pt x="1917" y="76"/>
                  <a:pt x="1917" y="76"/>
                </a:cubicBezTo>
                <a:cubicBezTo>
                  <a:pt x="1880" y="76"/>
                  <a:pt x="1880" y="76"/>
                  <a:pt x="1880" y="76"/>
                </a:cubicBezTo>
                <a:cubicBezTo>
                  <a:pt x="1851" y="161"/>
                  <a:pt x="1851" y="161"/>
                  <a:pt x="1851" y="161"/>
                </a:cubicBezTo>
                <a:cubicBezTo>
                  <a:pt x="1817" y="76"/>
                  <a:pt x="1817" y="76"/>
                  <a:pt x="1817" y="76"/>
                </a:cubicBezTo>
                <a:cubicBezTo>
                  <a:pt x="1778" y="76"/>
                  <a:pt x="1778" y="76"/>
                  <a:pt x="1778" y="76"/>
                </a:cubicBezTo>
                <a:cubicBezTo>
                  <a:pt x="1835" y="205"/>
                  <a:pt x="1835" y="205"/>
                  <a:pt x="1835" y="205"/>
                </a:cubicBezTo>
                <a:lnTo>
                  <a:pt x="1832" y="211"/>
                </a:lnTo>
                <a:close/>
                <a:moveTo>
                  <a:pt x="1939" y="190"/>
                </a:moveTo>
                <a:cubicBezTo>
                  <a:pt x="1927" y="177"/>
                  <a:pt x="1921" y="160"/>
                  <a:pt x="1921" y="141"/>
                </a:cubicBezTo>
                <a:cubicBezTo>
                  <a:pt x="1921" y="121"/>
                  <a:pt x="1927" y="105"/>
                  <a:pt x="1939" y="92"/>
                </a:cubicBezTo>
                <a:cubicBezTo>
                  <a:pt x="1952" y="79"/>
                  <a:pt x="1967" y="73"/>
                  <a:pt x="1985" y="73"/>
                </a:cubicBezTo>
                <a:cubicBezTo>
                  <a:pt x="2001" y="73"/>
                  <a:pt x="2014" y="78"/>
                  <a:pt x="2025" y="90"/>
                </a:cubicBezTo>
                <a:cubicBezTo>
                  <a:pt x="2025" y="76"/>
                  <a:pt x="2025" y="76"/>
                  <a:pt x="2025" y="76"/>
                </a:cubicBezTo>
                <a:cubicBezTo>
                  <a:pt x="2059" y="76"/>
                  <a:pt x="2059" y="76"/>
                  <a:pt x="2059" y="76"/>
                </a:cubicBezTo>
                <a:cubicBezTo>
                  <a:pt x="2059" y="206"/>
                  <a:pt x="2059" y="206"/>
                  <a:pt x="2059" y="206"/>
                </a:cubicBezTo>
                <a:cubicBezTo>
                  <a:pt x="2025" y="206"/>
                  <a:pt x="2025" y="206"/>
                  <a:pt x="2025" y="206"/>
                </a:cubicBezTo>
                <a:cubicBezTo>
                  <a:pt x="2025" y="193"/>
                  <a:pt x="2025" y="193"/>
                  <a:pt x="2025" y="193"/>
                </a:cubicBezTo>
                <a:cubicBezTo>
                  <a:pt x="2015" y="204"/>
                  <a:pt x="2001" y="210"/>
                  <a:pt x="1985" y="210"/>
                </a:cubicBezTo>
                <a:cubicBezTo>
                  <a:pt x="1967" y="210"/>
                  <a:pt x="1951" y="203"/>
                  <a:pt x="1939" y="190"/>
                </a:cubicBezTo>
                <a:close/>
                <a:moveTo>
                  <a:pt x="1955" y="141"/>
                </a:moveTo>
                <a:cubicBezTo>
                  <a:pt x="1955" y="152"/>
                  <a:pt x="1958" y="160"/>
                  <a:pt x="1965" y="168"/>
                </a:cubicBezTo>
                <a:cubicBezTo>
                  <a:pt x="1972" y="175"/>
                  <a:pt x="1980" y="179"/>
                  <a:pt x="1991" y="179"/>
                </a:cubicBezTo>
                <a:cubicBezTo>
                  <a:pt x="2002" y="179"/>
                  <a:pt x="2010" y="175"/>
                  <a:pt x="2017" y="168"/>
                </a:cubicBezTo>
                <a:cubicBezTo>
                  <a:pt x="2024" y="160"/>
                  <a:pt x="2028" y="152"/>
                  <a:pt x="2028" y="141"/>
                </a:cubicBezTo>
                <a:cubicBezTo>
                  <a:pt x="2028" y="131"/>
                  <a:pt x="2024" y="122"/>
                  <a:pt x="2017" y="114"/>
                </a:cubicBezTo>
                <a:cubicBezTo>
                  <a:pt x="2010" y="107"/>
                  <a:pt x="2002" y="103"/>
                  <a:pt x="1991" y="103"/>
                </a:cubicBezTo>
                <a:cubicBezTo>
                  <a:pt x="1980" y="103"/>
                  <a:pt x="1972" y="107"/>
                  <a:pt x="1965" y="114"/>
                </a:cubicBezTo>
                <a:cubicBezTo>
                  <a:pt x="1958" y="122"/>
                  <a:pt x="1955" y="131"/>
                  <a:pt x="1955" y="141"/>
                </a:cubicBezTo>
                <a:close/>
                <a:moveTo>
                  <a:pt x="1285" y="190"/>
                </a:moveTo>
                <a:cubicBezTo>
                  <a:pt x="1272" y="176"/>
                  <a:pt x="1266" y="160"/>
                  <a:pt x="1266" y="141"/>
                </a:cubicBezTo>
                <a:cubicBezTo>
                  <a:pt x="1266" y="121"/>
                  <a:pt x="1273" y="105"/>
                  <a:pt x="1285" y="92"/>
                </a:cubicBezTo>
                <a:cubicBezTo>
                  <a:pt x="1298" y="79"/>
                  <a:pt x="1314" y="73"/>
                  <a:pt x="1335" y="73"/>
                </a:cubicBezTo>
                <a:cubicBezTo>
                  <a:pt x="1353" y="73"/>
                  <a:pt x="1369" y="79"/>
                  <a:pt x="1382" y="90"/>
                </a:cubicBezTo>
                <a:cubicBezTo>
                  <a:pt x="1394" y="102"/>
                  <a:pt x="1400" y="118"/>
                  <a:pt x="1400" y="138"/>
                </a:cubicBezTo>
                <a:cubicBezTo>
                  <a:pt x="1400" y="143"/>
                  <a:pt x="1399" y="148"/>
                  <a:pt x="1399" y="153"/>
                </a:cubicBezTo>
                <a:cubicBezTo>
                  <a:pt x="1301" y="153"/>
                  <a:pt x="1301" y="153"/>
                  <a:pt x="1301" y="153"/>
                </a:cubicBezTo>
                <a:cubicBezTo>
                  <a:pt x="1306" y="172"/>
                  <a:pt x="1318" y="181"/>
                  <a:pt x="1339" y="181"/>
                </a:cubicBezTo>
                <a:cubicBezTo>
                  <a:pt x="1353" y="181"/>
                  <a:pt x="1370" y="176"/>
                  <a:pt x="1381" y="168"/>
                </a:cubicBezTo>
                <a:cubicBezTo>
                  <a:pt x="1394" y="192"/>
                  <a:pt x="1394" y="192"/>
                  <a:pt x="1394" y="192"/>
                </a:cubicBezTo>
                <a:cubicBezTo>
                  <a:pt x="1378" y="204"/>
                  <a:pt x="1359" y="210"/>
                  <a:pt x="1337" y="210"/>
                </a:cubicBezTo>
                <a:cubicBezTo>
                  <a:pt x="1314" y="210"/>
                  <a:pt x="1297" y="203"/>
                  <a:pt x="1285" y="190"/>
                </a:cubicBezTo>
                <a:close/>
                <a:moveTo>
                  <a:pt x="1301" y="128"/>
                </a:moveTo>
                <a:cubicBezTo>
                  <a:pt x="1367" y="128"/>
                  <a:pt x="1367" y="128"/>
                  <a:pt x="1367" y="128"/>
                </a:cubicBezTo>
                <a:cubicBezTo>
                  <a:pt x="1364" y="111"/>
                  <a:pt x="1352" y="101"/>
                  <a:pt x="1335" y="101"/>
                </a:cubicBezTo>
                <a:cubicBezTo>
                  <a:pt x="1317" y="101"/>
                  <a:pt x="1305" y="111"/>
                  <a:pt x="1301" y="128"/>
                </a:cubicBezTo>
                <a:close/>
                <a:moveTo>
                  <a:pt x="1653" y="190"/>
                </a:moveTo>
                <a:cubicBezTo>
                  <a:pt x="1640" y="177"/>
                  <a:pt x="1634" y="160"/>
                  <a:pt x="1634" y="141"/>
                </a:cubicBezTo>
                <a:cubicBezTo>
                  <a:pt x="1634" y="122"/>
                  <a:pt x="1640" y="106"/>
                  <a:pt x="1653" y="93"/>
                </a:cubicBezTo>
                <a:cubicBezTo>
                  <a:pt x="1666" y="79"/>
                  <a:pt x="1683" y="73"/>
                  <a:pt x="1703" y="73"/>
                </a:cubicBezTo>
                <a:cubicBezTo>
                  <a:pt x="1724" y="73"/>
                  <a:pt x="1741" y="79"/>
                  <a:pt x="1754" y="93"/>
                </a:cubicBezTo>
                <a:cubicBezTo>
                  <a:pt x="1767" y="106"/>
                  <a:pt x="1773" y="122"/>
                  <a:pt x="1773" y="141"/>
                </a:cubicBezTo>
                <a:cubicBezTo>
                  <a:pt x="1773" y="160"/>
                  <a:pt x="1767" y="177"/>
                  <a:pt x="1754" y="190"/>
                </a:cubicBezTo>
                <a:cubicBezTo>
                  <a:pt x="1741" y="203"/>
                  <a:pt x="1724" y="210"/>
                  <a:pt x="1703" y="210"/>
                </a:cubicBezTo>
                <a:cubicBezTo>
                  <a:pt x="1683" y="210"/>
                  <a:pt x="1666" y="203"/>
                  <a:pt x="1653" y="190"/>
                </a:cubicBezTo>
                <a:close/>
                <a:moveTo>
                  <a:pt x="1667" y="141"/>
                </a:moveTo>
                <a:cubicBezTo>
                  <a:pt x="1667" y="151"/>
                  <a:pt x="1671" y="160"/>
                  <a:pt x="1678" y="168"/>
                </a:cubicBezTo>
                <a:cubicBezTo>
                  <a:pt x="1685" y="175"/>
                  <a:pt x="1693" y="179"/>
                  <a:pt x="1703" y="179"/>
                </a:cubicBezTo>
                <a:cubicBezTo>
                  <a:pt x="1714" y="179"/>
                  <a:pt x="1722" y="175"/>
                  <a:pt x="1729" y="168"/>
                </a:cubicBezTo>
                <a:cubicBezTo>
                  <a:pt x="1736" y="160"/>
                  <a:pt x="1740" y="151"/>
                  <a:pt x="1740" y="141"/>
                </a:cubicBezTo>
                <a:cubicBezTo>
                  <a:pt x="1740" y="131"/>
                  <a:pt x="1736" y="122"/>
                  <a:pt x="1729" y="114"/>
                </a:cubicBezTo>
                <a:cubicBezTo>
                  <a:pt x="1722" y="107"/>
                  <a:pt x="1714" y="103"/>
                  <a:pt x="1703" y="103"/>
                </a:cubicBezTo>
                <a:cubicBezTo>
                  <a:pt x="1693" y="103"/>
                  <a:pt x="1685" y="107"/>
                  <a:pt x="1678" y="114"/>
                </a:cubicBezTo>
                <a:cubicBezTo>
                  <a:pt x="1671" y="122"/>
                  <a:pt x="1667" y="131"/>
                  <a:pt x="1667" y="141"/>
                </a:cubicBezTo>
                <a:close/>
                <a:moveTo>
                  <a:pt x="1522" y="206"/>
                </a:moveTo>
                <a:cubicBezTo>
                  <a:pt x="1486" y="206"/>
                  <a:pt x="1486" y="206"/>
                  <a:pt x="1486" y="206"/>
                </a:cubicBezTo>
                <a:cubicBezTo>
                  <a:pt x="1486" y="29"/>
                  <a:pt x="1486" y="29"/>
                  <a:pt x="1486" y="29"/>
                </a:cubicBezTo>
                <a:cubicBezTo>
                  <a:pt x="1554" y="29"/>
                  <a:pt x="1554" y="29"/>
                  <a:pt x="1554" y="29"/>
                </a:cubicBezTo>
                <a:cubicBezTo>
                  <a:pt x="1574" y="29"/>
                  <a:pt x="1589" y="35"/>
                  <a:pt x="1599" y="46"/>
                </a:cubicBezTo>
                <a:cubicBezTo>
                  <a:pt x="1610" y="57"/>
                  <a:pt x="1615" y="70"/>
                  <a:pt x="1615" y="85"/>
                </a:cubicBezTo>
                <a:cubicBezTo>
                  <a:pt x="1615" y="108"/>
                  <a:pt x="1603" y="129"/>
                  <a:pt x="1579" y="137"/>
                </a:cubicBezTo>
                <a:cubicBezTo>
                  <a:pt x="1622" y="206"/>
                  <a:pt x="1622" y="206"/>
                  <a:pt x="1622" y="206"/>
                </a:cubicBezTo>
                <a:cubicBezTo>
                  <a:pt x="1581" y="206"/>
                  <a:pt x="1581" y="206"/>
                  <a:pt x="1581" y="206"/>
                </a:cubicBezTo>
                <a:cubicBezTo>
                  <a:pt x="1543" y="142"/>
                  <a:pt x="1543" y="142"/>
                  <a:pt x="1543" y="142"/>
                </a:cubicBezTo>
                <a:cubicBezTo>
                  <a:pt x="1522" y="142"/>
                  <a:pt x="1522" y="142"/>
                  <a:pt x="1522" y="142"/>
                </a:cubicBezTo>
                <a:lnTo>
                  <a:pt x="1522" y="206"/>
                </a:lnTo>
                <a:close/>
                <a:moveTo>
                  <a:pt x="1522" y="110"/>
                </a:moveTo>
                <a:cubicBezTo>
                  <a:pt x="1551" y="110"/>
                  <a:pt x="1551" y="110"/>
                  <a:pt x="1551" y="110"/>
                </a:cubicBezTo>
                <a:cubicBezTo>
                  <a:pt x="1570" y="110"/>
                  <a:pt x="1579" y="100"/>
                  <a:pt x="1579" y="86"/>
                </a:cubicBezTo>
                <a:cubicBezTo>
                  <a:pt x="1579" y="73"/>
                  <a:pt x="1570" y="63"/>
                  <a:pt x="1554" y="63"/>
                </a:cubicBezTo>
                <a:cubicBezTo>
                  <a:pt x="1522" y="63"/>
                  <a:pt x="1522" y="63"/>
                  <a:pt x="1522" y="63"/>
                </a:cubicBezTo>
                <a:lnTo>
                  <a:pt x="1522" y="110"/>
                </a:lnTo>
                <a:close/>
                <a:moveTo>
                  <a:pt x="2091" y="206"/>
                </a:moveTo>
                <a:cubicBezTo>
                  <a:pt x="2124" y="206"/>
                  <a:pt x="2124" y="206"/>
                  <a:pt x="2124" y="206"/>
                </a:cubicBezTo>
                <a:cubicBezTo>
                  <a:pt x="2124" y="24"/>
                  <a:pt x="2124" y="24"/>
                  <a:pt x="2124" y="24"/>
                </a:cubicBezTo>
                <a:cubicBezTo>
                  <a:pt x="2091" y="24"/>
                  <a:pt x="2091" y="24"/>
                  <a:pt x="2091" y="24"/>
                </a:cubicBezTo>
                <a:lnTo>
                  <a:pt x="2091" y="206"/>
                </a:lnTo>
                <a:close/>
                <a:moveTo>
                  <a:pt x="1598" y="493"/>
                </a:moveTo>
                <a:cubicBezTo>
                  <a:pt x="1590" y="500"/>
                  <a:pt x="1590" y="514"/>
                  <a:pt x="1598" y="522"/>
                </a:cubicBezTo>
                <a:cubicBezTo>
                  <a:pt x="1606" y="530"/>
                  <a:pt x="1620" y="530"/>
                  <a:pt x="1628" y="522"/>
                </a:cubicBezTo>
                <a:cubicBezTo>
                  <a:pt x="1636" y="514"/>
                  <a:pt x="1636" y="500"/>
                  <a:pt x="1628" y="493"/>
                </a:cubicBezTo>
                <a:cubicBezTo>
                  <a:pt x="1620" y="485"/>
                  <a:pt x="1606" y="485"/>
                  <a:pt x="1598" y="493"/>
                </a:cubicBezTo>
                <a:close/>
                <a:moveTo>
                  <a:pt x="1354" y="440"/>
                </a:moveTo>
                <a:cubicBezTo>
                  <a:pt x="1354" y="258"/>
                  <a:pt x="1354" y="258"/>
                  <a:pt x="1354" y="258"/>
                </a:cubicBezTo>
                <a:cubicBezTo>
                  <a:pt x="1388" y="258"/>
                  <a:pt x="1388" y="258"/>
                  <a:pt x="1388" y="258"/>
                </a:cubicBezTo>
                <a:cubicBezTo>
                  <a:pt x="1388" y="440"/>
                  <a:pt x="1388" y="440"/>
                  <a:pt x="1388" y="440"/>
                </a:cubicBezTo>
                <a:lnTo>
                  <a:pt x="1354" y="440"/>
                </a:lnTo>
                <a:close/>
                <a:moveTo>
                  <a:pt x="1210" y="326"/>
                </a:moveTo>
                <a:cubicBezTo>
                  <a:pt x="1222" y="313"/>
                  <a:pt x="1239" y="306"/>
                  <a:pt x="1259" y="306"/>
                </a:cubicBezTo>
                <a:cubicBezTo>
                  <a:pt x="1278" y="306"/>
                  <a:pt x="1294" y="312"/>
                  <a:pt x="1306" y="324"/>
                </a:cubicBezTo>
                <a:cubicBezTo>
                  <a:pt x="1318" y="336"/>
                  <a:pt x="1324" y="351"/>
                  <a:pt x="1324" y="372"/>
                </a:cubicBezTo>
                <a:cubicBezTo>
                  <a:pt x="1324" y="376"/>
                  <a:pt x="1324" y="381"/>
                  <a:pt x="1323" y="387"/>
                </a:cubicBezTo>
                <a:cubicBezTo>
                  <a:pt x="1225" y="387"/>
                  <a:pt x="1225" y="387"/>
                  <a:pt x="1225" y="387"/>
                </a:cubicBezTo>
                <a:cubicBezTo>
                  <a:pt x="1230" y="405"/>
                  <a:pt x="1243" y="415"/>
                  <a:pt x="1263" y="415"/>
                </a:cubicBezTo>
                <a:cubicBezTo>
                  <a:pt x="1277" y="415"/>
                  <a:pt x="1294" y="409"/>
                  <a:pt x="1305" y="401"/>
                </a:cubicBezTo>
                <a:cubicBezTo>
                  <a:pt x="1319" y="425"/>
                  <a:pt x="1319" y="425"/>
                  <a:pt x="1319" y="425"/>
                </a:cubicBezTo>
                <a:cubicBezTo>
                  <a:pt x="1302" y="437"/>
                  <a:pt x="1283" y="443"/>
                  <a:pt x="1262" y="443"/>
                </a:cubicBezTo>
                <a:cubicBezTo>
                  <a:pt x="1239" y="443"/>
                  <a:pt x="1221" y="436"/>
                  <a:pt x="1209" y="423"/>
                </a:cubicBezTo>
                <a:cubicBezTo>
                  <a:pt x="1197" y="410"/>
                  <a:pt x="1191" y="394"/>
                  <a:pt x="1191" y="375"/>
                </a:cubicBezTo>
                <a:cubicBezTo>
                  <a:pt x="1191" y="355"/>
                  <a:pt x="1197" y="339"/>
                  <a:pt x="1210" y="326"/>
                </a:cubicBezTo>
                <a:close/>
                <a:moveTo>
                  <a:pt x="1225" y="362"/>
                </a:moveTo>
                <a:cubicBezTo>
                  <a:pt x="1291" y="362"/>
                  <a:pt x="1291" y="362"/>
                  <a:pt x="1291" y="362"/>
                </a:cubicBezTo>
                <a:cubicBezTo>
                  <a:pt x="1288" y="345"/>
                  <a:pt x="1276" y="334"/>
                  <a:pt x="1259" y="334"/>
                </a:cubicBezTo>
                <a:cubicBezTo>
                  <a:pt x="1242" y="334"/>
                  <a:pt x="1229" y="345"/>
                  <a:pt x="1225" y="362"/>
                </a:cubicBezTo>
                <a:close/>
                <a:moveTo>
                  <a:pt x="1771" y="309"/>
                </a:moveTo>
                <a:cubicBezTo>
                  <a:pt x="1737" y="309"/>
                  <a:pt x="1737" y="309"/>
                  <a:pt x="1737" y="309"/>
                </a:cubicBezTo>
                <a:cubicBezTo>
                  <a:pt x="1737" y="385"/>
                  <a:pt x="1737" y="385"/>
                  <a:pt x="1737" y="385"/>
                </a:cubicBezTo>
                <a:cubicBezTo>
                  <a:pt x="1737" y="421"/>
                  <a:pt x="1760" y="443"/>
                  <a:pt x="1797" y="443"/>
                </a:cubicBezTo>
                <a:cubicBezTo>
                  <a:pt x="1834" y="443"/>
                  <a:pt x="1857" y="421"/>
                  <a:pt x="1857" y="385"/>
                </a:cubicBezTo>
                <a:cubicBezTo>
                  <a:pt x="1857" y="309"/>
                  <a:pt x="1857" y="309"/>
                  <a:pt x="1857" y="309"/>
                </a:cubicBezTo>
                <a:cubicBezTo>
                  <a:pt x="1823" y="309"/>
                  <a:pt x="1823" y="309"/>
                  <a:pt x="1823" y="309"/>
                </a:cubicBezTo>
                <a:cubicBezTo>
                  <a:pt x="1823" y="385"/>
                  <a:pt x="1823" y="385"/>
                  <a:pt x="1823" y="385"/>
                </a:cubicBezTo>
                <a:cubicBezTo>
                  <a:pt x="1823" y="402"/>
                  <a:pt x="1813" y="412"/>
                  <a:pt x="1797" y="412"/>
                </a:cubicBezTo>
                <a:cubicBezTo>
                  <a:pt x="1781" y="412"/>
                  <a:pt x="1771" y="402"/>
                  <a:pt x="1771" y="385"/>
                </a:cubicBezTo>
                <a:lnTo>
                  <a:pt x="1771" y="309"/>
                </a:lnTo>
                <a:close/>
                <a:moveTo>
                  <a:pt x="2152" y="423"/>
                </a:moveTo>
                <a:cubicBezTo>
                  <a:pt x="2140" y="410"/>
                  <a:pt x="2134" y="394"/>
                  <a:pt x="2134" y="375"/>
                </a:cubicBezTo>
                <a:cubicBezTo>
                  <a:pt x="2134" y="355"/>
                  <a:pt x="2140" y="339"/>
                  <a:pt x="2153" y="326"/>
                </a:cubicBezTo>
                <a:cubicBezTo>
                  <a:pt x="2166" y="313"/>
                  <a:pt x="2182" y="306"/>
                  <a:pt x="2202" y="306"/>
                </a:cubicBezTo>
                <a:cubicBezTo>
                  <a:pt x="2221" y="306"/>
                  <a:pt x="2237" y="312"/>
                  <a:pt x="2249" y="324"/>
                </a:cubicBezTo>
                <a:cubicBezTo>
                  <a:pt x="2261" y="336"/>
                  <a:pt x="2268" y="351"/>
                  <a:pt x="2268" y="372"/>
                </a:cubicBezTo>
                <a:cubicBezTo>
                  <a:pt x="2268" y="376"/>
                  <a:pt x="2267" y="381"/>
                  <a:pt x="2267" y="387"/>
                </a:cubicBezTo>
                <a:cubicBezTo>
                  <a:pt x="2168" y="387"/>
                  <a:pt x="2168" y="387"/>
                  <a:pt x="2168" y="387"/>
                </a:cubicBezTo>
                <a:cubicBezTo>
                  <a:pt x="2173" y="405"/>
                  <a:pt x="2186" y="415"/>
                  <a:pt x="2207" y="415"/>
                </a:cubicBezTo>
                <a:cubicBezTo>
                  <a:pt x="2221" y="415"/>
                  <a:pt x="2238" y="409"/>
                  <a:pt x="2249" y="401"/>
                </a:cubicBezTo>
                <a:cubicBezTo>
                  <a:pt x="2262" y="425"/>
                  <a:pt x="2262" y="425"/>
                  <a:pt x="2262" y="425"/>
                </a:cubicBezTo>
                <a:cubicBezTo>
                  <a:pt x="2246" y="437"/>
                  <a:pt x="2227" y="443"/>
                  <a:pt x="2205" y="443"/>
                </a:cubicBezTo>
                <a:cubicBezTo>
                  <a:pt x="2182" y="443"/>
                  <a:pt x="2165" y="436"/>
                  <a:pt x="2152" y="423"/>
                </a:cubicBezTo>
                <a:close/>
                <a:moveTo>
                  <a:pt x="2168" y="362"/>
                </a:moveTo>
                <a:cubicBezTo>
                  <a:pt x="2235" y="362"/>
                  <a:pt x="2235" y="362"/>
                  <a:pt x="2235" y="362"/>
                </a:cubicBezTo>
                <a:cubicBezTo>
                  <a:pt x="2232" y="345"/>
                  <a:pt x="2220" y="334"/>
                  <a:pt x="2202" y="334"/>
                </a:cubicBezTo>
                <a:cubicBezTo>
                  <a:pt x="2185" y="334"/>
                  <a:pt x="2173" y="345"/>
                  <a:pt x="2168" y="362"/>
                </a:cubicBezTo>
                <a:close/>
                <a:moveTo>
                  <a:pt x="1695" y="423"/>
                </a:moveTo>
                <a:cubicBezTo>
                  <a:pt x="1682" y="436"/>
                  <a:pt x="1665" y="443"/>
                  <a:pt x="1645" y="443"/>
                </a:cubicBezTo>
                <a:cubicBezTo>
                  <a:pt x="1625" y="443"/>
                  <a:pt x="1608" y="436"/>
                  <a:pt x="1595" y="423"/>
                </a:cubicBezTo>
                <a:cubicBezTo>
                  <a:pt x="1581" y="410"/>
                  <a:pt x="1575" y="394"/>
                  <a:pt x="1575" y="375"/>
                </a:cubicBezTo>
                <a:cubicBezTo>
                  <a:pt x="1575" y="356"/>
                  <a:pt x="1581" y="339"/>
                  <a:pt x="1595" y="326"/>
                </a:cubicBezTo>
                <a:cubicBezTo>
                  <a:pt x="1608" y="313"/>
                  <a:pt x="1625" y="306"/>
                  <a:pt x="1645" y="306"/>
                </a:cubicBezTo>
                <a:cubicBezTo>
                  <a:pt x="1665" y="306"/>
                  <a:pt x="1682" y="313"/>
                  <a:pt x="1695" y="326"/>
                </a:cubicBezTo>
                <a:cubicBezTo>
                  <a:pt x="1708" y="339"/>
                  <a:pt x="1715" y="356"/>
                  <a:pt x="1715" y="375"/>
                </a:cubicBezTo>
                <a:cubicBezTo>
                  <a:pt x="1715" y="394"/>
                  <a:pt x="1708" y="410"/>
                  <a:pt x="1695" y="423"/>
                </a:cubicBezTo>
                <a:close/>
                <a:moveTo>
                  <a:pt x="1681" y="374"/>
                </a:moveTo>
                <a:cubicBezTo>
                  <a:pt x="1681" y="364"/>
                  <a:pt x="1677" y="355"/>
                  <a:pt x="1670" y="348"/>
                </a:cubicBezTo>
                <a:cubicBezTo>
                  <a:pt x="1664" y="341"/>
                  <a:pt x="1655" y="337"/>
                  <a:pt x="1645" y="337"/>
                </a:cubicBezTo>
                <a:cubicBezTo>
                  <a:pt x="1635" y="337"/>
                  <a:pt x="1626" y="341"/>
                  <a:pt x="1619" y="348"/>
                </a:cubicBezTo>
                <a:cubicBezTo>
                  <a:pt x="1612" y="355"/>
                  <a:pt x="1609" y="364"/>
                  <a:pt x="1609" y="374"/>
                </a:cubicBezTo>
                <a:cubicBezTo>
                  <a:pt x="1609" y="385"/>
                  <a:pt x="1612" y="394"/>
                  <a:pt x="1619" y="401"/>
                </a:cubicBezTo>
                <a:cubicBezTo>
                  <a:pt x="1626" y="409"/>
                  <a:pt x="1635" y="412"/>
                  <a:pt x="1645" y="412"/>
                </a:cubicBezTo>
                <a:cubicBezTo>
                  <a:pt x="1655" y="412"/>
                  <a:pt x="1664" y="409"/>
                  <a:pt x="1670" y="401"/>
                </a:cubicBezTo>
                <a:cubicBezTo>
                  <a:pt x="1677" y="394"/>
                  <a:pt x="1681" y="385"/>
                  <a:pt x="1681" y="374"/>
                </a:cubicBezTo>
                <a:close/>
                <a:moveTo>
                  <a:pt x="1921" y="327"/>
                </a:moveTo>
                <a:cubicBezTo>
                  <a:pt x="1921" y="309"/>
                  <a:pt x="1921" y="309"/>
                  <a:pt x="1921" y="309"/>
                </a:cubicBezTo>
                <a:cubicBezTo>
                  <a:pt x="1888" y="309"/>
                  <a:pt x="1888" y="309"/>
                  <a:pt x="1888" y="309"/>
                </a:cubicBezTo>
                <a:cubicBezTo>
                  <a:pt x="1888" y="440"/>
                  <a:pt x="1888" y="440"/>
                  <a:pt x="1888" y="440"/>
                </a:cubicBezTo>
                <a:cubicBezTo>
                  <a:pt x="1921" y="440"/>
                  <a:pt x="1921" y="440"/>
                  <a:pt x="1921" y="440"/>
                </a:cubicBezTo>
                <a:cubicBezTo>
                  <a:pt x="1921" y="376"/>
                  <a:pt x="1921" y="376"/>
                  <a:pt x="1921" y="376"/>
                </a:cubicBezTo>
                <a:cubicBezTo>
                  <a:pt x="1921" y="349"/>
                  <a:pt x="1934" y="337"/>
                  <a:pt x="1953" y="337"/>
                </a:cubicBezTo>
                <a:cubicBezTo>
                  <a:pt x="1958" y="337"/>
                  <a:pt x="1963" y="338"/>
                  <a:pt x="1969" y="340"/>
                </a:cubicBezTo>
                <a:cubicBezTo>
                  <a:pt x="1972" y="309"/>
                  <a:pt x="1972" y="309"/>
                  <a:pt x="1972" y="309"/>
                </a:cubicBezTo>
                <a:cubicBezTo>
                  <a:pt x="1966" y="307"/>
                  <a:pt x="1961" y="306"/>
                  <a:pt x="1956" y="306"/>
                </a:cubicBezTo>
                <a:cubicBezTo>
                  <a:pt x="1941" y="306"/>
                  <a:pt x="1929" y="312"/>
                  <a:pt x="1921" y="327"/>
                </a:cubicBezTo>
                <a:close/>
                <a:moveTo>
                  <a:pt x="2063" y="306"/>
                </a:moveTo>
                <a:cubicBezTo>
                  <a:pt x="2045" y="306"/>
                  <a:pt x="2031" y="314"/>
                  <a:pt x="2023" y="327"/>
                </a:cubicBezTo>
                <a:cubicBezTo>
                  <a:pt x="2023" y="309"/>
                  <a:pt x="2023" y="309"/>
                  <a:pt x="2023" y="309"/>
                </a:cubicBezTo>
                <a:cubicBezTo>
                  <a:pt x="1989" y="309"/>
                  <a:pt x="1989" y="309"/>
                  <a:pt x="1989" y="309"/>
                </a:cubicBezTo>
                <a:cubicBezTo>
                  <a:pt x="1989" y="352"/>
                  <a:pt x="1989" y="352"/>
                  <a:pt x="1989" y="352"/>
                </a:cubicBezTo>
                <a:cubicBezTo>
                  <a:pt x="1989" y="352"/>
                  <a:pt x="1989" y="352"/>
                  <a:pt x="1989" y="352"/>
                </a:cubicBezTo>
                <a:cubicBezTo>
                  <a:pt x="1989" y="440"/>
                  <a:pt x="1989" y="440"/>
                  <a:pt x="1989" y="440"/>
                </a:cubicBezTo>
                <a:cubicBezTo>
                  <a:pt x="2023" y="440"/>
                  <a:pt x="2023" y="440"/>
                  <a:pt x="2023" y="440"/>
                </a:cubicBezTo>
                <a:cubicBezTo>
                  <a:pt x="2023" y="370"/>
                  <a:pt x="2023" y="370"/>
                  <a:pt x="2023" y="370"/>
                </a:cubicBezTo>
                <a:cubicBezTo>
                  <a:pt x="2023" y="351"/>
                  <a:pt x="2035" y="337"/>
                  <a:pt x="2053" y="337"/>
                </a:cubicBezTo>
                <a:cubicBezTo>
                  <a:pt x="2069" y="337"/>
                  <a:pt x="2080" y="348"/>
                  <a:pt x="2080" y="369"/>
                </a:cubicBezTo>
                <a:cubicBezTo>
                  <a:pt x="2080" y="440"/>
                  <a:pt x="2080" y="440"/>
                  <a:pt x="2080" y="440"/>
                </a:cubicBezTo>
                <a:cubicBezTo>
                  <a:pt x="2114" y="440"/>
                  <a:pt x="2114" y="440"/>
                  <a:pt x="2114" y="440"/>
                </a:cubicBezTo>
                <a:cubicBezTo>
                  <a:pt x="2114" y="360"/>
                  <a:pt x="2114" y="360"/>
                  <a:pt x="2114" y="360"/>
                </a:cubicBezTo>
                <a:cubicBezTo>
                  <a:pt x="2114" y="343"/>
                  <a:pt x="2109" y="330"/>
                  <a:pt x="2099" y="320"/>
                </a:cubicBezTo>
                <a:cubicBezTo>
                  <a:pt x="2089" y="311"/>
                  <a:pt x="2077" y="306"/>
                  <a:pt x="2063" y="306"/>
                </a:cubicBezTo>
                <a:close/>
                <a:moveTo>
                  <a:pt x="1168" y="440"/>
                </a:moveTo>
                <a:cubicBezTo>
                  <a:pt x="1168" y="263"/>
                  <a:pt x="1168" y="263"/>
                  <a:pt x="1168" y="263"/>
                </a:cubicBezTo>
                <a:cubicBezTo>
                  <a:pt x="1144" y="263"/>
                  <a:pt x="1144" y="263"/>
                  <a:pt x="1144" y="263"/>
                </a:cubicBezTo>
                <a:cubicBezTo>
                  <a:pt x="1074" y="363"/>
                  <a:pt x="1074" y="363"/>
                  <a:pt x="1074" y="363"/>
                </a:cubicBezTo>
                <a:cubicBezTo>
                  <a:pt x="1005" y="263"/>
                  <a:pt x="1005" y="263"/>
                  <a:pt x="1005" y="263"/>
                </a:cubicBezTo>
                <a:cubicBezTo>
                  <a:pt x="980" y="263"/>
                  <a:pt x="980" y="263"/>
                  <a:pt x="980" y="263"/>
                </a:cubicBezTo>
                <a:cubicBezTo>
                  <a:pt x="980" y="440"/>
                  <a:pt x="980" y="440"/>
                  <a:pt x="980" y="440"/>
                </a:cubicBezTo>
                <a:cubicBezTo>
                  <a:pt x="1016" y="440"/>
                  <a:pt x="1016" y="440"/>
                  <a:pt x="1016" y="440"/>
                </a:cubicBezTo>
                <a:cubicBezTo>
                  <a:pt x="1016" y="340"/>
                  <a:pt x="1016" y="340"/>
                  <a:pt x="1016" y="340"/>
                </a:cubicBezTo>
                <a:cubicBezTo>
                  <a:pt x="1068" y="413"/>
                  <a:pt x="1068" y="413"/>
                  <a:pt x="1068" y="413"/>
                </a:cubicBezTo>
                <a:cubicBezTo>
                  <a:pt x="1081" y="413"/>
                  <a:pt x="1081" y="413"/>
                  <a:pt x="1081" y="413"/>
                </a:cubicBezTo>
                <a:cubicBezTo>
                  <a:pt x="1132" y="340"/>
                  <a:pt x="1132" y="340"/>
                  <a:pt x="1132" y="340"/>
                </a:cubicBezTo>
                <a:cubicBezTo>
                  <a:pt x="1132" y="440"/>
                  <a:pt x="1132" y="440"/>
                  <a:pt x="1132" y="440"/>
                </a:cubicBezTo>
                <a:lnTo>
                  <a:pt x="1168" y="440"/>
                </a:lnTo>
                <a:close/>
                <a:moveTo>
                  <a:pt x="1453" y="440"/>
                </a:moveTo>
                <a:cubicBezTo>
                  <a:pt x="1419" y="440"/>
                  <a:pt x="1419" y="440"/>
                  <a:pt x="1419" y="440"/>
                </a:cubicBezTo>
                <a:cubicBezTo>
                  <a:pt x="1419" y="258"/>
                  <a:pt x="1419" y="258"/>
                  <a:pt x="1419" y="258"/>
                </a:cubicBezTo>
                <a:cubicBezTo>
                  <a:pt x="1453" y="258"/>
                  <a:pt x="1453" y="258"/>
                  <a:pt x="1453" y="258"/>
                </a:cubicBezTo>
                <a:cubicBezTo>
                  <a:pt x="1453" y="323"/>
                  <a:pt x="1453" y="323"/>
                  <a:pt x="1453" y="323"/>
                </a:cubicBezTo>
                <a:cubicBezTo>
                  <a:pt x="1464" y="312"/>
                  <a:pt x="1477" y="306"/>
                  <a:pt x="1493" y="306"/>
                </a:cubicBezTo>
                <a:cubicBezTo>
                  <a:pt x="1511" y="306"/>
                  <a:pt x="1527" y="313"/>
                  <a:pt x="1539" y="326"/>
                </a:cubicBezTo>
                <a:cubicBezTo>
                  <a:pt x="1551" y="338"/>
                  <a:pt x="1557" y="354"/>
                  <a:pt x="1557" y="374"/>
                </a:cubicBezTo>
                <a:cubicBezTo>
                  <a:pt x="1557" y="394"/>
                  <a:pt x="1551" y="410"/>
                  <a:pt x="1539" y="423"/>
                </a:cubicBezTo>
                <a:cubicBezTo>
                  <a:pt x="1527" y="437"/>
                  <a:pt x="1511" y="443"/>
                  <a:pt x="1493" y="443"/>
                </a:cubicBezTo>
                <a:cubicBezTo>
                  <a:pt x="1477" y="443"/>
                  <a:pt x="1464" y="438"/>
                  <a:pt x="1453" y="427"/>
                </a:cubicBezTo>
                <a:lnTo>
                  <a:pt x="1453" y="440"/>
                </a:lnTo>
                <a:close/>
                <a:moveTo>
                  <a:pt x="1451" y="374"/>
                </a:moveTo>
                <a:cubicBezTo>
                  <a:pt x="1451" y="385"/>
                  <a:pt x="1454" y="394"/>
                  <a:pt x="1461" y="401"/>
                </a:cubicBezTo>
                <a:cubicBezTo>
                  <a:pt x="1468" y="409"/>
                  <a:pt x="1477" y="412"/>
                  <a:pt x="1487" y="412"/>
                </a:cubicBezTo>
                <a:cubicBezTo>
                  <a:pt x="1498" y="412"/>
                  <a:pt x="1506" y="409"/>
                  <a:pt x="1513" y="401"/>
                </a:cubicBezTo>
                <a:cubicBezTo>
                  <a:pt x="1520" y="394"/>
                  <a:pt x="1524" y="385"/>
                  <a:pt x="1524" y="374"/>
                </a:cubicBezTo>
                <a:cubicBezTo>
                  <a:pt x="1524" y="364"/>
                  <a:pt x="1520" y="355"/>
                  <a:pt x="1514" y="348"/>
                </a:cubicBezTo>
                <a:cubicBezTo>
                  <a:pt x="1507" y="340"/>
                  <a:pt x="1498" y="337"/>
                  <a:pt x="1487" y="337"/>
                </a:cubicBezTo>
                <a:cubicBezTo>
                  <a:pt x="1477" y="337"/>
                  <a:pt x="1468" y="340"/>
                  <a:pt x="1461" y="348"/>
                </a:cubicBezTo>
                <a:cubicBezTo>
                  <a:pt x="1454" y="355"/>
                  <a:pt x="1451" y="364"/>
                  <a:pt x="1451" y="374"/>
                </a:cubicBezTo>
                <a:close/>
                <a:moveTo>
                  <a:pt x="1931" y="491"/>
                </a:moveTo>
                <a:cubicBezTo>
                  <a:pt x="1965" y="491"/>
                  <a:pt x="1965" y="491"/>
                  <a:pt x="1965" y="491"/>
                </a:cubicBezTo>
                <a:cubicBezTo>
                  <a:pt x="1965" y="673"/>
                  <a:pt x="1965" y="673"/>
                  <a:pt x="1965" y="673"/>
                </a:cubicBezTo>
                <a:cubicBezTo>
                  <a:pt x="1931" y="673"/>
                  <a:pt x="1931" y="673"/>
                  <a:pt x="1931" y="673"/>
                </a:cubicBezTo>
                <a:lnTo>
                  <a:pt x="1931" y="491"/>
                </a:lnTo>
                <a:close/>
                <a:moveTo>
                  <a:pt x="1865" y="543"/>
                </a:moveTo>
                <a:cubicBezTo>
                  <a:pt x="1899" y="543"/>
                  <a:pt x="1899" y="543"/>
                  <a:pt x="1899" y="543"/>
                </a:cubicBezTo>
                <a:cubicBezTo>
                  <a:pt x="1899" y="673"/>
                  <a:pt x="1899" y="673"/>
                  <a:pt x="1899" y="673"/>
                </a:cubicBezTo>
                <a:cubicBezTo>
                  <a:pt x="1865" y="673"/>
                  <a:pt x="1865" y="673"/>
                  <a:pt x="1865" y="673"/>
                </a:cubicBezTo>
                <a:cubicBezTo>
                  <a:pt x="1865" y="660"/>
                  <a:pt x="1865" y="660"/>
                  <a:pt x="1865" y="660"/>
                </a:cubicBezTo>
                <a:cubicBezTo>
                  <a:pt x="1854" y="671"/>
                  <a:pt x="1841" y="677"/>
                  <a:pt x="1825" y="677"/>
                </a:cubicBezTo>
                <a:cubicBezTo>
                  <a:pt x="1807" y="677"/>
                  <a:pt x="1791" y="670"/>
                  <a:pt x="1779" y="657"/>
                </a:cubicBezTo>
                <a:cubicBezTo>
                  <a:pt x="1767" y="644"/>
                  <a:pt x="1761" y="627"/>
                  <a:pt x="1761" y="608"/>
                </a:cubicBezTo>
                <a:cubicBezTo>
                  <a:pt x="1761" y="588"/>
                  <a:pt x="1767" y="572"/>
                  <a:pt x="1779" y="559"/>
                </a:cubicBezTo>
                <a:cubicBezTo>
                  <a:pt x="1791" y="546"/>
                  <a:pt x="1807" y="540"/>
                  <a:pt x="1825" y="540"/>
                </a:cubicBezTo>
                <a:cubicBezTo>
                  <a:pt x="1841" y="540"/>
                  <a:pt x="1854" y="545"/>
                  <a:pt x="1865" y="557"/>
                </a:cubicBezTo>
                <a:lnTo>
                  <a:pt x="1865" y="543"/>
                </a:lnTo>
                <a:close/>
                <a:moveTo>
                  <a:pt x="1868" y="608"/>
                </a:moveTo>
                <a:cubicBezTo>
                  <a:pt x="1868" y="598"/>
                  <a:pt x="1864" y="589"/>
                  <a:pt x="1857" y="581"/>
                </a:cubicBezTo>
                <a:cubicBezTo>
                  <a:pt x="1850" y="574"/>
                  <a:pt x="1841" y="570"/>
                  <a:pt x="1831" y="570"/>
                </a:cubicBezTo>
                <a:cubicBezTo>
                  <a:pt x="1820" y="570"/>
                  <a:pt x="1812" y="574"/>
                  <a:pt x="1805" y="581"/>
                </a:cubicBezTo>
                <a:cubicBezTo>
                  <a:pt x="1798" y="589"/>
                  <a:pt x="1795" y="598"/>
                  <a:pt x="1795" y="608"/>
                </a:cubicBezTo>
                <a:cubicBezTo>
                  <a:pt x="1795" y="618"/>
                  <a:pt x="1798" y="627"/>
                  <a:pt x="1805" y="635"/>
                </a:cubicBezTo>
                <a:cubicBezTo>
                  <a:pt x="1812" y="642"/>
                  <a:pt x="1820" y="646"/>
                  <a:pt x="1831" y="646"/>
                </a:cubicBezTo>
                <a:cubicBezTo>
                  <a:pt x="1841" y="646"/>
                  <a:pt x="1850" y="642"/>
                  <a:pt x="1857" y="635"/>
                </a:cubicBezTo>
                <a:cubicBezTo>
                  <a:pt x="1864" y="627"/>
                  <a:pt x="1868" y="618"/>
                  <a:pt x="1868" y="608"/>
                </a:cubicBezTo>
                <a:close/>
                <a:moveTo>
                  <a:pt x="1722" y="646"/>
                </a:moveTo>
                <a:cubicBezTo>
                  <a:pt x="1709" y="646"/>
                  <a:pt x="1703" y="638"/>
                  <a:pt x="1703" y="623"/>
                </a:cubicBezTo>
                <a:cubicBezTo>
                  <a:pt x="1703" y="571"/>
                  <a:pt x="1703" y="571"/>
                  <a:pt x="1703" y="571"/>
                </a:cubicBezTo>
                <a:cubicBezTo>
                  <a:pt x="1746" y="571"/>
                  <a:pt x="1746" y="571"/>
                  <a:pt x="1746" y="571"/>
                </a:cubicBezTo>
                <a:cubicBezTo>
                  <a:pt x="1746" y="543"/>
                  <a:pt x="1746" y="543"/>
                  <a:pt x="1746" y="543"/>
                </a:cubicBezTo>
                <a:cubicBezTo>
                  <a:pt x="1703" y="543"/>
                  <a:pt x="1703" y="543"/>
                  <a:pt x="1703" y="543"/>
                </a:cubicBezTo>
                <a:cubicBezTo>
                  <a:pt x="1703" y="497"/>
                  <a:pt x="1703" y="497"/>
                  <a:pt x="1703" y="497"/>
                </a:cubicBezTo>
                <a:cubicBezTo>
                  <a:pt x="1669" y="497"/>
                  <a:pt x="1669" y="497"/>
                  <a:pt x="1669" y="497"/>
                </a:cubicBezTo>
                <a:cubicBezTo>
                  <a:pt x="1669" y="543"/>
                  <a:pt x="1669" y="543"/>
                  <a:pt x="1669" y="543"/>
                </a:cubicBezTo>
                <a:cubicBezTo>
                  <a:pt x="1648" y="543"/>
                  <a:pt x="1648" y="543"/>
                  <a:pt x="1648" y="543"/>
                </a:cubicBezTo>
                <a:cubicBezTo>
                  <a:pt x="1648" y="571"/>
                  <a:pt x="1648" y="571"/>
                  <a:pt x="1648" y="571"/>
                </a:cubicBezTo>
                <a:cubicBezTo>
                  <a:pt x="1669" y="571"/>
                  <a:pt x="1669" y="571"/>
                  <a:pt x="1669" y="571"/>
                </a:cubicBezTo>
                <a:cubicBezTo>
                  <a:pt x="1669" y="625"/>
                  <a:pt x="1669" y="625"/>
                  <a:pt x="1669" y="625"/>
                </a:cubicBezTo>
                <a:cubicBezTo>
                  <a:pt x="1669" y="659"/>
                  <a:pt x="1685" y="676"/>
                  <a:pt x="1715" y="676"/>
                </a:cubicBezTo>
                <a:cubicBezTo>
                  <a:pt x="1730" y="676"/>
                  <a:pt x="1743" y="673"/>
                  <a:pt x="1753" y="666"/>
                </a:cubicBezTo>
                <a:cubicBezTo>
                  <a:pt x="1743" y="639"/>
                  <a:pt x="1743" y="639"/>
                  <a:pt x="1743" y="639"/>
                </a:cubicBezTo>
                <a:cubicBezTo>
                  <a:pt x="1735" y="644"/>
                  <a:pt x="1728" y="646"/>
                  <a:pt x="1722" y="646"/>
                </a:cubicBezTo>
                <a:close/>
                <a:moveTo>
                  <a:pt x="1272" y="560"/>
                </a:moveTo>
                <a:cubicBezTo>
                  <a:pt x="1285" y="573"/>
                  <a:pt x="1291" y="589"/>
                  <a:pt x="1291" y="608"/>
                </a:cubicBezTo>
                <a:cubicBezTo>
                  <a:pt x="1291" y="627"/>
                  <a:pt x="1285" y="644"/>
                  <a:pt x="1272" y="657"/>
                </a:cubicBezTo>
                <a:cubicBezTo>
                  <a:pt x="1259" y="670"/>
                  <a:pt x="1242" y="677"/>
                  <a:pt x="1222" y="677"/>
                </a:cubicBezTo>
                <a:cubicBezTo>
                  <a:pt x="1201" y="677"/>
                  <a:pt x="1184" y="670"/>
                  <a:pt x="1171" y="657"/>
                </a:cubicBezTo>
                <a:cubicBezTo>
                  <a:pt x="1158" y="644"/>
                  <a:pt x="1152" y="627"/>
                  <a:pt x="1152" y="608"/>
                </a:cubicBezTo>
                <a:cubicBezTo>
                  <a:pt x="1152" y="589"/>
                  <a:pt x="1158" y="573"/>
                  <a:pt x="1171" y="560"/>
                </a:cubicBezTo>
                <a:cubicBezTo>
                  <a:pt x="1184" y="546"/>
                  <a:pt x="1201" y="540"/>
                  <a:pt x="1222" y="540"/>
                </a:cubicBezTo>
                <a:cubicBezTo>
                  <a:pt x="1242" y="540"/>
                  <a:pt x="1259" y="546"/>
                  <a:pt x="1272" y="560"/>
                </a:cubicBezTo>
                <a:close/>
                <a:moveTo>
                  <a:pt x="1258" y="608"/>
                </a:moveTo>
                <a:cubicBezTo>
                  <a:pt x="1258" y="598"/>
                  <a:pt x="1254" y="589"/>
                  <a:pt x="1247" y="581"/>
                </a:cubicBezTo>
                <a:cubicBezTo>
                  <a:pt x="1240" y="574"/>
                  <a:pt x="1232" y="570"/>
                  <a:pt x="1222" y="570"/>
                </a:cubicBezTo>
                <a:cubicBezTo>
                  <a:pt x="1211" y="570"/>
                  <a:pt x="1203" y="574"/>
                  <a:pt x="1196" y="581"/>
                </a:cubicBezTo>
                <a:cubicBezTo>
                  <a:pt x="1189" y="589"/>
                  <a:pt x="1185" y="598"/>
                  <a:pt x="1185" y="608"/>
                </a:cubicBezTo>
                <a:cubicBezTo>
                  <a:pt x="1185" y="618"/>
                  <a:pt x="1189" y="627"/>
                  <a:pt x="1196" y="635"/>
                </a:cubicBezTo>
                <a:cubicBezTo>
                  <a:pt x="1203" y="642"/>
                  <a:pt x="1211" y="646"/>
                  <a:pt x="1222" y="646"/>
                </a:cubicBezTo>
                <a:cubicBezTo>
                  <a:pt x="1232" y="646"/>
                  <a:pt x="1240" y="642"/>
                  <a:pt x="1247" y="635"/>
                </a:cubicBezTo>
                <a:cubicBezTo>
                  <a:pt x="1254" y="627"/>
                  <a:pt x="1258" y="618"/>
                  <a:pt x="1258" y="608"/>
                </a:cubicBezTo>
                <a:close/>
                <a:moveTo>
                  <a:pt x="1386" y="602"/>
                </a:moveTo>
                <a:cubicBezTo>
                  <a:pt x="1383" y="600"/>
                  <a:pt x="1372" y="596"/>
                  <a:pt x="1355" y="590"/>
                </a:cubicBezTo>
                <a:cubicBezTo>
                  <a:pt x="1347" y="587"/>
                  <a:pt x="1343" y="583"/>
                  <a:pt x="1343" y="578"/>
                </a:cubicBezTo>
                <a:cubicBezTo>
                  <a:pt x="1343" y="572"/>
                  <a:pt x="1349" y="568"/>
                  <a:pt x="1358" y="568"/>
                </a:cubicBezTo>
                <a:cubicBezTo>
                  <a:pt x="1369" y="568"/>
                  <a:pt x="1379" y="571"/>
                  <a:pt x="1388" y="580"/>
                </a:cubicBezTo>
                <a:cubicBezTo>
                  <a:pt x="1405" y="558"/>
                  <a:pt x="1405" y="558"/>
                  <a:pt x="1405" y="558"/>
                </a:cubicBezTo>
                <a:cubicBezTo>
                  <a:pt x="1393" y="546"/>
                  <a:pt x="1378" y="540"/>
                  <a:pt x="1359" y="540"/>
                </a:cubicBezTo>
                <a:cubicBezTo>
                  <a:pt x="1345" y="540"/>
                  <a:pt x="1333" y="543"/>
                  <a:pt x="1324" y="551"/>
                </a:cubicBezTo>
                <a:cubicBezTo>
                  <a:pt x="1315" y="558"/>
                  <a:pt x="1310" y="567"/>
                  <a:pt x="1310" y="579"/>
                </a:cubicBezTo>
                <a:cubicBezTo>
                  <a:pt x="1310" y="594"/>
                  <a:pt x="1318" y="605"/>
                  <a:pt x="1333" y="612"/>
                </a:cubicBezTo>
                <a:cubicBezTo>
                  <a:pt x="1336" y="613"/>
                  <a:pt x="1341" y="616"/>
                  <a:pt x="1350" y="619"/>
                </a:cubicBezTo>
                <a:cubicBezTo>
                  <a:pt x="1358" y="622"/>
                  <a:pt x="1363" y="624"/>
                  <a:pt x="1365" y="625"/>
                </a:cubicBezTo>
                <a:cubicBezTo>
                  <a:pt x="1371" y="628"/>
                  <a:pt x="1374" y="631"/>
                  <a:pt x="1374" y="636"/>
                </a:cubicBezTo>
                <a:cubicBezTo>
                  <a:pt x="1374" y="643"/>
                  <a:pt x="1367" y="648"/>
                  <a:pt x="1357" y="648"/>
                </a:cubicBezTo>
                <a:cubicBezTo>
                  <a:pt x="1343" y="648"/>
                  <a:pt x="1330" y="642"/>
                  <a:pt x="1320" y="630"/>
                </a:cubicBezTo>
                <a:cubicBezTo>
                  <a:pt x="1302" y="652"/>
                  <a:pt x="1302" y="652"/>
                  <a:pt x="1302" y="652"/>
                </a:cubicBezTo>
                <a:cubicBezTo>
                  <a:pt x="1316" y="668"/>
                  <a:pt x="1334" y="677"/>
                  <a:pt x="1356" y="677"/>
                </a:cubicBezTo>
                <a:cubicBezTo>
                  <a:pt x="1372" y="677"/>
                  <a:pt x="1385" y="673"/>
                  <a:pt x="1394" y="665"/>
                </a:cubicBezTo>
                <a:cubicBezTo>
                  <a:pt x="1403" y="657"/>
                  <a:pt x="1408" y="647"/>
                  <a:pt x="1408" y="635"/>
                </a:cubicBezTo>
                <a:cubicBezTo>
                  <a:pt x="1408" y="621"/>
                  <a:pt x="1401" y="610"/>
                  <a:pt x="1386" y="602"/>
                </a:cubicBezTo>
                <a:close/>
                <a:moveTo>
                  <a:pt x="1090" y="568"/>
                </a:moveTo>
                <a:cubicBezTo>
                  <a:pt x="1016" y="568"/>
                  <a:pt x="1016" y="568"/>
                  <a:pt x="1016" y="568"/>
                </a:cubicBezTo>
                <a:cubicBezTo>
                  <a:pt x="1016" y="496"/>
                  <a:pt x="1016" y="496"/>
                  <a:pt x="1016" y="496"/>
                </a:cubicBezTo>
                <a:cubicBezTo>
                  <a:pt x="980" y="496"/>
                  <a:pt x="980" y="496"/>
                  <a:pt x="980" y="496"/>
                </a:cubicBezTo>
                <a:cubicBezTo>
                  <a:pt x="980" y="673"/>
                  <a:pt x="980" y="673"/>
                  <a:pt x="980" y="673"/>
                </a:cubicBezTo>
                <a:cubicBezTo>
                  <a:pt x="1016" y="673"/>
                  <a:pt x="1016" y="673"/>
                  <a:pt x="1016" y="673"/>
                </a:cubicBezTo>
                <a:cubicBezTo>
                  <a:pt x="1016" y="602"/>
                  <a:pt x="1016" y="602"/>
                  <a:pt x="1016" y="602"/>
                </a:cubicBezTo>
                <a:cubicBezTo>
                  <a:pt x="1090" y="602"/>
                  <a:pt x="1090" y="602"/>
                  <a:pt x="1090" y="602"/>
                </a:cubicBezTo>
                <a:cubicBezTo>
                  <a:pt x="1090" y="673"/>
                  <a:pt x="1090" y="673"/>
                  <a:pt x="1090" y="673"/>
                </a:cubicBezTo>
                <a:cubicBezTo>
                  <a:pt x="1126" y="673"/>
                  <a:pt x="1126" y="673"/>
                  <a:pt x="1126" y="673"/>
                </a:cubicBezTo>
                <a:cubicBezTo>
                  <a:pt x="1126" y="496"/>
                  <a:pt x="1126" y="496"/>
                  <a:pt x="1126" y="496"/>
                </a:cubicBezTo>
                <a:cubicBezTo>
                  <a:pt x="1090" y="496"/>
                  <a:pt x="1090" y="496"/>
                  <a:pt x="1090" y="496"/>
                </a:cubicBezTo>
                <a:lnTo>
                  <a:pt x="1090" y="568"/>
                </a:lnTo>
                <a:close/>
                <a:moveTo>
                  <a:pt x="1596" y="673"/>
                </a:moveTo>
                <a:cubicBezTo>
                  <a:pt x="1630" y="673"/>
                  <a:pt x="1630" y="673"/>
                  <a:pt x="1630" y="673"/>
                </a:cubicBezTo>
                <a:cubicBezTo>
                  <a:pt x="1630" y="543"/>
                  <a:pt x="1630" y="543"/>
                  <a:pt x="1630" y="543"/>
                </a:cubicBezTo>
                <a:cubicBezTo>
                  <a:pt x="1596" y="543"/>
                  <a:pt x="1596" y="543"/>
                  <a:pt x="1596" y="543"/>
                </a:cubicBezTo>
                <a:lnTo>
                  <a:pt x="1596" y="673"/>
                </a:lnTo>
                <a:close/>
                <a:moveTo>
                  <a:pt x="1552" y="559"/>
                </a:moveTo>
                <a:cubicBezTo>
                  <a:pt x="1565" y="572"/>
                  <a:pt x="1571" y="588"/>
                  <a:pt x="1571" y="608"/>
                </a:cubicBezTo>
                <a:cubicBezTo>
                  <a:pt x="1571" y="627"/>
                  <a:pt x="1565" y="644"/>
                  <a:pt x="1553" y="657"/>
                </a:cubicBezTo>
                <a:cubicBezTo>
                  <a:pt x="1540" y="670"/>
                  <a:pt x="1525" y="677"/>
                  <a:pt x="1506" y="677"/>
                </a:cubicBezTo>
                <a:cubicBezTo>
                  <a:pt x="1490" y="677"/>
                  <a:pt x="1477" y="671"/>
                  <a:pt x="1466" y="660"/>
                </a:cubicBezTo>
                <a:cubicBezTo>
                  <a:pt x="1466" y="725"/>
                  <a:pt x="1466" y="725"/>
                  <a:pt x="1466" y="725"/>
                </a:cubicBezTo>
                <a:cubicBezTo>
                  <a:pt x="1432" y="725"/>
                  <a:pt x="1432" y="725"/>
                  <a:pt x="1432" y="725"/>
                </a:cubicBezTo>
                <a:cubicBezTo>
                  <a:pt x="1432" y="543"/>
                  <a:pt x="1432" y="543"/>
                  <a:pt x="1432" y="543"/>
                </a:cubicBezTo>
                <a:cubicBezTo>
                  <a:pt x="1466" y="543"/>
                  <a:pt x="1466" y="543"/>
                  <a:pt x="1466" y="543"/>
                </a:cubicBezTo>
                <a:cubicBezTo>
                  <a:pt x="1466" y="557"/>
                  <a:pt x="1466" y="557"/>
                  <a:pt x="1466" y="557"/>
                </a:cubicBezTo>
                <a:cubicBezTo>
                  <a:pt x="1477" y="545"/>
                  <a:pt x="1491" y="540"/>
                  <a:pt x="1506" y="540"/>
                </a:cubicBezTo>
                <a:cubicBezTo>
                  <a:pt x="1525" y="540"/>
                  <a:pt x="1540" y="546"/>
                  <a:pt x="1552" y="559"/>
                </a:cubicBezTo>
                <a:close/>
                <a:moveTo>
                  <a:pt x="1537" y="608"/>
                </a:moveTo>
                <a:cubicBezTo>
                  <a:pt x="1537" y="598"/>
                  <a:pt x="1534" y="589"/>
                  <a:pt x="1527" y="581"/>
                </a:cubicBezTo>
                <a:cubicBezTo>
                  <a:pt x="1520" y="574"/>
                  <a:pt x="1511" y="570"/>
                  <a:pt x="1501" y="570"/>
                </a:cubicBezTo>
                <a:cubicBezTo>
                  <a:pt x="1490" y="570"/>
                  <a:pt x="1482" y="574"/>
                  <a:pt x="1475" y="581"/>
                </a:cubicBezTo>
                <a:cubicBezTo>
                  <a:pt x="1468" y="589"/>
                  <a:pt x="1464" y="598"/>
                  <a:pt x="1464" y="608"/>
                </a:cubicBezTo>
                <a:cubicBezTo>
                  <a:pt x="1464" y="618"/>
                  <a:pt x="1468" y="627"/>
                  <a:pt x="1475" y="635"/>
                </a:cubicBezTo>
                <a:cubicBezTo>
                  <a:pt x="1482" y="642"/>
                  <a:pt x="1490" y="646"/>
                  <a:pt x="1501" y="646"/>
                </a:cubicBezTo>
                <a:cubicBezTo>
                  <a:pt x="1511" y="646"/>
                  <a:pt x="1520" y="642"/>
                  <a:pt x="1527" y="635"/>
                </a:cubicBezTo>
                <a:cubicBezTo>
                  <a:pt x="1534" y="627"/>
                  <a:pt x="1537" y="618"/>
                  <a:pt x="1537" y="608"/>
                </a:cubicBezTo>
                <a:close/>
                <a:moveTo>
                  <a:pt x="543" y="859"/>
                </a:moveTo>
                <a:cubicBezTo>
                  <a:pt x="543" y="860"/>
                  <a:pt x="543" y="861"/>
                  <a:pt x="542" y="862"/>
                </a:cubicBezTo>
                <a:cubicBezTo>
                  <a:pt x="542" y="863"/>
                  <a:pt x="541" y="864"/>
                  <a:pt x="539" y="864"/>
                </a:cubicBezTo>
                <a:cubicBezTo>
                  <a:pt x="534" y="865"/>
                  <a:pt x="534" y="865"/>
                  <a:pt x="534" y="865"/>
                </a:cubicBezTo>
                <a:cubicBezTo>
                  <a:pt x="532" y="857"/>
                  <a:pt x="532" y="857"/>
                  <a:pt x="532" y="857"/>
                </a:cubicBezTo>
                <a:cubicBezTo>
                  <a:pt x="537" y="856"/>
                  <a:pt x="537" y="856"/>
                  <a:pt x="537" y="856"/>
                </a:cubicBezTo>
                <a:cubicBezTo>
                  <a:pt x="538" y="855"/>
                  <a:pt x="540" y="855"/>
                  <a:pt x="541" y="856"/>
                </a:cubicBezTo>
                <a:cubicBezTo>
                  <a:pt x="542" y="856"/>
                  <a:pt x="543" y="857"/>
                  <a:pt x="543" y="859"/>
                </a:cubicBezTo>
                <a:close/>
                <a:moveTo>
                  <a:pt x="814" y="673"/>
                </a:moveTo>
                <a:cubicBezTo>
                  <a:pt x="823" y="624"/>
                  <a:pt x="823" y="624"/>
                  <a:pt x="823" y="624"/>
                </a:cubicBezTo>
                <a:cubicBezTo>
                  <a:pt x="537" y="787"/>
                  <a:pt x="537" y="787"/>
                  <a:pt x="537" y="787"/>
                </a:cubicBezTo>
                <a:cubicBezTo>
                  <a:pt x="614" y="787"/>
                  <a:pt x="614" y="787"/>
                  <a:pt x="614" y="787"/>
                </a:cubicBezTo>
                <a:cubicBezTo>
                  <a:pt x="569" y="815"/>
                  <a:pt x="500" y="833"/>
                  <a:pt x="423" y="833"/>
                </a:cubicBezTo>
                <a:cubicBezTo>
                  <a:pt x="345" y="833"/>
                  <a:pt x="276" y="815"/>
                  <a:pt x="232" y="787"/>
                </a:cubicBezTo>
                <a:cubicBezTo>
                  <a:pt x="309" y="787"/>
                  <a:pt x="309" y="787"/>
                  <a:pt x="309" y="787"/>
                </a:cubicBezTo>
                <a:cubicBezTo>
                  <a:pt x="23" y="624"/>
                  <a:pt x="23" y="624"/>
                  <a:pt x="23" y="624"/>
                </a:cubicBezTo>
                <a:cubicBezTo>
                  <a:pt x="32" y="673"/>
                  <a:pt x="32" y="673"/>
                  <a:pt x="32" y="673"/>
                </a:cubicBezTo>
                <a:cubicBezTo>
                  <a:pt x="0" y="699"/>
                  <a:pt x="0" y="699"/>
                  <a:pt x="0" y="699"/>
                </a:cubicBezTo>
                <a:cubicBezTo>
                  <a:pt x="222" y="826"/>
                  <a:pt x="222" y="826"/>
                  <a:pt x="222" y="826"/>
                </a:cubicBezTo>
                <a:cubicBezTo>
                  <a:pt x="213" y="862"/>
                  <a:pt x="213" y="862"/>
                  <a:pt x="213" y="862"/>
                </a:cubicBezTo>
                <a:cubicBezTo>
                  <a:pt x="255" y="897"/>
                  <a:pt x="333" y="921"/>
                  <a:pt x="423" y="921"/>
                </a:cubicBezTo>
                <a:cubicBezTo>
                  <a:pt x="513" y="921"/>
                  <a:pt x="591" y="897"/>
                  <a:pt x="633" y="862"/>
                </a:cubicBezTo>
                <a:cubicBezTo>
                  <a:pt x="624" y="826"/>
                  <a:pt x="624" y="826"/>
                  <a:pt x="624" y="826"/>
                </a:cubicBezTo>
                <a:cubicBezTo>
                  <a:pt x="846" y="699"/>
                  <a:pt x="846" y="699"/>
                  <a:pt x="846" y="699"/>
                </a:cubicBezTo>
                <a:lnTo>
                  <a:pt x="814" y="673"/>
                </a:lnTo>
                <a:close/>
                <a:moveTo>
                  <a:pt x="72" y="710"/>
                </a:moveTo>
                <a:cubicBezTo>
                  <a:pt x="79" y="697"/>
                  <a:pt x="79" y="697"/>
                  <a:pt x="79" y="697"/>
                </a:cubicBezTo>
                <a:cubicBezTo>
                  <a:pt x="67" y="705"/>
                  <a:pt x="67" y="705"/>
                  <a:pt x="67" y="705"/>
                </a:cubicBezTo>
                <a:cubicBezTo>
                  <a:pt x="65" y="703"/>
                  <a:pt x="65" y="703"/>
                  <a:pt x="65" y="703"/>
                </a:cubicBezTo>
                <a:cubicBezTo>
                  <a:pt x="64" y="689"/>
                  <a:pt x="64" y="689"/>
                  <a:pt x="64" y="689"/>
                </a:cubicBezTo>
                <a:cubicBezTo>
                  <a:pt x="57" y="702"/>
                  <a:pt x="57" y="702"/>
                  <a:pt x="57" y="702"/>
                </a:cubicBezTo>
                <a:cubicBezTo>
                  <a:pt x="53" y="699"/>
                  <a:pt x="53" y="699"/>
                  <a:pt x="53" y="699"/>
                </a:cubicBezTo>
                <a:cubicBezTo>
                  <a:pt x="65" y="678"/>
                  <a:pt x="65" y="678"/>
                  <a:pt x="65" y="678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69" y="698"/>
                  <a:pt x="69" y="698"/>
                  <a:pt x="69" y="698"/>
                </a:cubicBezTo>
                <a:cubicBezTo>
                  <a:pt x="85" y="689"/>
                  <a:pt x="85" y="689"/>
                  <a:pt x="85" y="689"/>
                </a:cubicBezTo>
                <a:cubicBezTo>
                  <a:pt x="89" y="691"/>
                  <a:pt x="89" y="691"/>
                  <a:pt x="89" y="691"/>
                </a:cubicBezTo>
                <a:cubicBezTo>
                  <a:pt x="76" y="713"/>
                  <a:pt x="76" y="713"/>
                  <a:pt x="76" y="713"/>
                </a:cubicBezTo>
                <a:lnTo>
                  <a:pt x="72" y="710"/>
                </a:lnTo>
                <a:close/>
                <a:moveTo>
                  <a:pt x="86" y="718"/>
                </a:moveTo>
                <a:cubicBezTo>
                  <a:pt x="98" y="697"/>
                  <a:pt x="98" y="697"/>
                  <a:pt x="98" y="697"/>
                </a:cubicBezTo>
                <a:cubicBezTo>
                  <a:pt x="103" y="700"/>
                  <a:pt x="103" y="700"/>
                  <a:pt x="103" y="700"/>
                </a:cubicBezTo>
                <a:cubicBezTo>
                  <a:pt x="91" y="721"/>
                  <a:pt x="91" y="721"/>
                  <a:pt x="91" y="721"/>
                </a:cubicBezTo>
                <a:lnTo>
                  <a:pt x="86" y="718"/>
                </a:lnTo>
                <a:close/>
                <a:moveTo>
                  <a:pt x="118" y="713"/>
                </a:moveTo>
                <a:cubicBezTo>
                  <a:pt x="117" y="712"/>
                  <a:pt x="116" y="712"/>
                  <a:pt x="115" y="712"/>
                </a:cubicBezTo>
                <a:cubicBezTo>
                  <a:pt x="114" y="712"/>
                  <a:pt x="113" y="712"/>
                  <a:pt x="113" y="713"/>
                </a:cubicBezTo>
                <a:cubicBezTo>
                  <a:pt x="112" y="714"/>
                  <a:pt x="112" y="715"/>
                  <a:pt x="113" y="715"/>
                </a:cubicBezTo>
                <a:cubicBezTo>
                  <a:pt x="113" y="716"/>
                  <a:pt x="114" y="717"/>
                  <a:pt x="116" y="718"/>
                </a:cubicBezTo>
                <a:cubicBezTo>
                  <a:pt x="117" y="720"/>
                  <a:pt x="118" y="721"/>
                  <a:pt x="119" y="722"/>
                </a:cubicBezTo>
                <a:cubicBezTo>
                  <a:pt x="120" y="723"/>
                  <a:pt x="120" y="724"/>
                  <a:pt x="121" y="725"/>
                </a:cubicBezTo>
                <a:cubicBezTo>
                  <a:pt x="121" y="727"/>
                  <a:pt x="121" y="728"/>
                  <a:pt x="120" y="729"/>
                </a:cubicBezTo>
                <a:cubicBezTo>
                  <a:pt x="119" y="731"/>
                  <a:pt x="118" y="731"/>
                  <a:pt x="117" y="732"/>
                </a:cubicBezTo>
                <a:cubicBezTo>
                  <a:pt x="116" y="733"/>
                  <a:pt x="114" y="733"/>
                  <a:pt x="112" y="733"/>
                </a:cubicBezTo>
                <a:cubicBezTo>
                  <a:pt x="111" y="733"/>
                  <a:pt x="109" y="732"/>
                  <a:pt x="107" y="731"/>
                </a:cubicBezTo>
                <a:cubicBezTo>
                  <a:pt x="105" y="730"/>
                  <a:pt x="104" y="729"/>
                  <a:pt x="102" y="727"/>
                </a:cubicBezTo>
                <a:cubicBezTo>
                  <a:pt x="101" y="726"/>
                  <a:pt x="100" y="725"/>
                  <a:pt x="100" y="723"/>
                </a:cubicBezTo>
                <a:cubicBezTo>
                  <a:pt x="104" y="721"/>
                  <a:pt x="104" y="721"/>
                  <a:pt x="104" y="721"/>
                </a:cubicBezTo>
                <a:cubicBezTo>
                  <a:pt x="104" y="722"/>
                  <a:pt x="105" y="723"/>
                  <a:pt x="106" y="724"/>
                </a:cubicBezTo>
                <a:cubicBezTo>
                  <a:pt x="107" y="725"/>
                  <a:pt x="108" y="726"/>
                  <a:pt x="109" y="727"/>
                </a:cubicBezTo>
                <a:cubicBezTo>
                  <a:pt x="111" y="728"/>
                  <a:pt x="112" y="728"/>
                  <a:pt x="113" y="728"/>
                </a:cubicBezTo>
                <a:cubicBezTo>
                  <a:pt x="114" y="728"/>
                  <a:pt x="114" y="728"/>
                  <a:pt x="115" y="727"/>
                </a:cubicBezTo>
                <a:cubicBezTo>
                  <a:pt x="115" y="726"/>
                  <a:pt x="115" y="726"/>
                  <a:pt x="115" y="725"/>
                </a:cubicBezTo>
                <a:cubicBezTo>
                  <a:pt x="115" y="725"/>
                  <a:pt x="114" y="724"/>
                  <a:pt x="114" y="724"/>
                </a:cubicBezTo>
                <a:cubicBezTo>
                  <a:pt x="113" y="723"/>
                  <a:pt x="113" y="722"/>
                  <a:pt x="112" y="722"/>
                </a:cubicBezTo>
                <a:cubicBezTo>
                  <a:pt x="110" y="720"/>
                  <a:pt x="109" y="719"/>
                  <a:pt x="108" y="718"/>
                </a:cubicBezTo>
                <a:cubicBezTo>
                  <a:pt x="108" y="717"/>
                  <a:pt x="107" y="716"/>
                  <a:pt x="107" y="715"/>
                </a:cubicBezTo>
                <a:cubicBezTo>
                  <a:pt x="107" y="713"/>
                  <a:pt x="107" y="712"/>
                  <a:pt x="108" y="711"/>
                </a:cubicBezTo>
                <a:cubicBezTo>
                  <a:pt x="108" y="709"/>
                  <a:pt x="109" y="708"/>
                  <a:pt x="111" y="708"/>
                </a:cubicBezTo>
                <a:cubicBezTo>
                  <a:pt x="112" y="707"/>
                  <a:pt x="113" y="707"/>
                  <a:pt x="115" y="707"/>
                </a:cubicBezTo>
                <a:cubicBezTo>
                  <a:pt x="117" y="707"/>
                  <a:pt x="118" y="708"/>
                  <a:pt x="120" y="709"/>
                </a:cubicBezTo>
                <a:cubicBezTo>
                  <a:pt x="122" y="710"/>
                  <a:pt x="123" y="711"/>
                  <a:pt x="124" y="712"/>
                </a:cubicBezTo>
                <a:cubicBezTo>
                  <a:pt x="125" y="713"/>
                  <a:pt x="126" y="714"/>
                  <a:pt x="127" y="715"/>
                </a:cubicBezTo>
                <a:cubicBezTo>
                  <a:pt x="123" y="718"/>
                  <a:pt x="123" y="718"/>
                  <a:pt x="123" y="718"/>
                </a:cubicBezTo>
                <a:cubicBezTo>
                  <a:pt x="122" y="716"/>
                  <a:pt x="120" y="714"/>
                  <a:pt x="118" y="713"/>
                </a:cubicBezTo>
                <a:close/>
                <a:moveTo>
                  <a:pt x="144" y="739"/>
                </a:moveTo>
                <a:cubicBezTo>
                  <a:pt x="134" y="734"/>
                  <a:pt x="134" y="734"/>
                  <a:pt x="134" y="734"/>
                </a:cubicBezTo>
                <a:cubicBezTo>
                  <a:pt x="131" y="739"/>
                  <a:pt x="131" y="739"/>
                  <a:pt x="131" y="739"/>
                </a:cubicBezTo>
                <a:cubicBezTo>
                  <a:pt x="143" y="745"/>
                  <a:pt x="143" y="745"/>
                  <a:pt x="143" y="745"/>
                </a:cubicBezTo>
                <a:cubicBezTo>
                  <a:pt x="140" y="749"/>
                  <a:pt x="140" y="749"/>
                  <a:pt x="140" y="749"/>
                </a:cubicBezTo>
                <a:cubicBezTo>
                  <a:pt x="124" y="740"/>
                  <a:pt x="124" y="740"/>
                  <a:pt x="124" y="740"/>
                </a:cubicBezTo>
                <a:cubicBezTo>
                  <a:pt x="136" y="718"/>
                  <a:pt x="136" y="718"/>
                  <a:pt x="136" y="718"/>
                </a:cubicBezTo>
                <a:cubicBezTo>
                  <a:pt x="152" y="728"/>
                  <a:pt x="152" y="728"/>
                  <a:pt x="152" y="728"/>
                </a:cubicBezTo>
                <a:cubicBezTo>
                  <a:pt x="150" y="732"/>
                  <a:pt x="150" y="732"/>
                  <a:pt x="150" y="732"/>
                </a:cubicBezTo>
                <a:cubicBezTo>
                  <a:pt x="139" y="725"/>
                  <a:pt x="139" y="725"/>
                  <a:pt x="139" y="725"/>
                </a:cubicBezTo>
                <a:cubicBezTo>
                  <a:pt x="136" y="730"/>
                  <a:pt x="136" y="730"/>
                  <a:pt x="136" y="730"/>
                </a:cubicBezTo>
                <a:cubicBezTo>
                  <a:pt x="146" y="736"/>
                  <a:pt x="146" y="736"/>
                  <a:pt x="146" y="736"/>
                </a:cubicBezTo>
                <a:lnTo>
                  <a:pt x="144" y="739"/>
                </a:lnTo>
                <a:close/>
                <a:moveTo>
                  <a:pt x="171" y="754"/>
                </a:moveTo>
                <a:cubicBezTo>
                  <a:pt x="170" y="755"/>
                  <a:pt x="168" y="755"/>
                  <a:pt x="167" y="755"/>
                </a:cubicBezTo>
                <a:cubicBezTo>
                  <a:pt x="167" y="765"/>
                  <a:pt x="167" y="765"/>
                  <a:pt x="167" y="765"/>
                </a:cubicBezTo>
                <a:cubicBezTo>
                  <a:pt x="162" y="762"/>
                  <a:pt x="162" y="762"/>
                  <a:pt x="162" y="762"/>
                </a:cubicBezTo>
                <a:cubicBezTo>
                  <a:pt x="161" y="754"/>
                  <a:pt x="161" y="754"/>
                  <a:pt x="161" y="754"/>
                </a:cubicBezTo>
                <a:cubicBezTo>
                  <a:pt x="161" y="753"/>
                  <a:pt x="161" y="753"/>
                  <a:pt x="161" y="753"/>
                </a:cubicBezTo>
                <a:cubicBezTo>
                  <a:pt x="157" y="751"/>
                  <a:pt x="157" y="751"/>
                  <a:pt x="157" y="751"/>
                </a:cubicBezTo>
                <a:cubicBezTo>
                  <a:pt x="154" y="757"/>
                  <a:pt x="154" y="757"/>
                  <a:pt x="154" y="757"/>
                </a:cubicBezTo>
                <a:cubicBezTo>
                  <a:pt x="149" y="754"/>
                  <a:pt x="149" y="754"/>
                  <a:pt x="149" y="754"/>
                </a:cubicBezTo>
                <a:cubicBezTo>
                  <a:pt x="161" y="733"/>
                  <a:pt x="161" y="733"/>
                  <a:pt x="161" y="733"/>
                </a:cubicBezTo>
                <a:cubicBezTo>
                  <a:pt x="170" y="738"/>
                  <a:pt x="170" y="738"/>
                  <a:pt x="170" y="738"/>
                </a:cubicBezTo>
                <a:cubicBezTo>
                  <a:pt x="172" y="739"/>
                  <a:pt x="173" y="740"/>
                  <a:pt x="174" y="742"/>
                </a:cubicBezTo>
                <a:cubicBezTo>
                  <a:pt x="175" y="743"/>
                  <a:pt x="176" y="744"/>
                  <a:pt x="176" y="746"/>
                </a:cubicBezTo>
                <a:cubicBezTo>
                  <a:pt x="176" y="748"/>
                  <a:pt x="176" y="749"/>
                  <a:pt x="175" y="751"/>
                </a:cubicBezTo>
                <a:cubicBezTo>
                  <a:pt x="174" y="752"/>
                  <a:pt x="173" y="754"/>
                  <a:pt x="171" y="754"/>
                </a:cubicBezTo>
                <a:close/>
                <a:moveTo>
                  <a:pt x="175" y="769"/>
                </a:moveTo>
                <a:cubicBezTo>
                  <a:pt x="188" y="748"/>
                  <a:pt x="188" y="748"/>
                  <a:pt x="188" y="748"/>
                </a:cubicBezTo>
                <a:cubicBezTo>
                  <a:pt x="192" y="751"/>
                  <a:pt x="192" y="751"/>
                  <a:pt x="192" y="751"/>
                </a:cubicBezTo>
                <a:cubicBezTo>
                  <a:pt x="180" y="772"/>
                  <a:pt x="180" y="772"/>
                  <a:pt x="180" y="772"/>
                </a:cubicBezTo>
                <a:lnTo>
                  <a:pt x="175" y="769"/>
                </a:lnTo>
                <a:close/>
                <a:moveTo>
                  <a:pt x="212" y="769"/>
                </a:moveTo>
                <a:cubicBezTo>
                  <a:pt x="211" y="767"/>
                  <a:pt x="209" y="765"/>
                  <a:pt x="207" y="764"/>
                </a:cubicBezTo>
                <a:cubicBezTo>
                  <a:pt x="206" y="763"/>
                  <a:pt x="205" y="763"/>
                  <a:pt x="204" y="763"/>
                </a:cubicBezTo>
                <a:cubicBezTo>
                  <a:pt x="203" y="763"/>
                  <a:pt x="202" y="763"/>
                  <a:pt x="202" y="764"/>
                </a:cubicBezTo>
                <a:cubicBezTo>
                  <a:pt x="202" y="765"/>
                  <a:pt x="202" y="766"/>
                  <a:pt x="202" y="766"/>
                </a:cubicBezTo>
                <a:cubicBezTo>
                  <a:pt x="203" y="767"/>
                  <a:pt x="204" y="768"/>
                  <a:pt x="205" y="769"/>
                </a:cubicBezTo>
                <a:cubicBezTo>
                  <a:pt x="206" y="771"/>
                  <a:pt x="208" y="772"/>
                  <a:pt x="208" y="773"/>
                </a:cubicBezTo>
                <a:cubicBezTo>
                  <a:pt x="209" y="774"/>
                  <a:pt x="210" y="775"/>
                  <a:pt x="210" y="776"/>
                </a:cubicBezTo>
                <a:cubicBezTo>
                  <a:pt x="210" y="777"/>
                  <a:pt x="210" y="779"/>
                  <a:pt x="209" y="780"/>
                </a:cubicBezTo>
                <a:cubicBezTo>
                  <a:pt x="208" y="782"/>
                  <a:pt x="207" y="782"/>
                  <a:pt x="206" y="783"/>
                </a:cubicBezTo>
                <a:cubicBezTo>
                  <a:pt x="205" y="784"/>
                  <a:pt x="203" y="784"/>
                  <a:pt x="202" y="784"/>
                </a:cubicBezTo>
                <a:cubicBezTo>
                  <a:pt x="200" y="784"/>
                  <a:pt x="198" y="783"/>
                  <a:pt x="196" y="782"/>
                </a:cubicBezTo>
                <a:cubicBezTo>
                  <a:pt x="195" y="781"/>
                  <a:pt x="193" y="780"/>
                  <a:pt x="192" y="778"/>
                </a:cubicBezTo>
                <a:cubicBezTo>
                  <a:pt x="191" y="777"/>
                  <a:pt x="190" y="776"/>
                  <a:pt x="189" y="774"/>
                </a:cubicBezTo>
                <a:cubicBezTo>
                  <a:pt x="193" y="772"/>
                  <a:pt x="193" y="772"/>
                  <a:pt x="193" y="772"/>
                </a:cubicBezTo>
                <a:cubicBezTo>
                  <a:pt x="193" y="773"/>
                  <a:pt x="194" y="774"/>
                  <a:pt x="195" y="775"/>
                </a:cubicBezTo>
                <a:cubicBezTo>
                  <a:pt x="196" y="776"/>
                  <a:pt x="197" y="777"/>
                  <a:pt x="199" y="778"/>
                </a:cubicBezTo>
                <a:cubicBezTo>
                  <a:pt x="200" y="779"/>
                  <a:pt x="201" y="779"/>
                  <a:pt x="202" y="779"/>
                </a:cubicBezTo>
                <a:cubicBezTo>
                  <a:pt x="203" y="779"/>
                  <a:pt x="204" y="779"/>
                  <a:pt x="204" y="778"/>
                </a:cubicBezTo>
                <a:cubicBezTo>
                  <a:pt x="204" y="777"/>
                  <a:pt x="204" y="777"/>
                  <a:pt x="204" y="776"/>
                </a:cubicBezTo>
                <a:cubicBezTo>
                  <a:pt x="204" y="776"/>
                  <a:pt x="204" y="775"/>
                  <a:pt x="203" y="775"/>
                </a:cubicBezTo>
                <a:cubicBezTo>
                  <a:pt x="203" y="774"/>
                  <a:pt x="202" y="773"/>
                  <a:pt x="201" y="772"/>
                </a:cubicBezTo>
                <a:cubicBezTo>
                  <a:pt x="200" y="771"/>
                  <a:pt x="199" y="770"/>
                  <a:pt x="198" y="769"/>
                </a:cubicBezTo>
                <a:cubicBezTo>
                  <a:pt x="197" y="768"/>
                  <a:pt x="196" y="767"/>
                  <a:pt x="196" y="766"/>
                </a:cubicBezTo>
                <a:cubicBezTo>
                  <a:pt x="196" y="764"/>
                  <a:pt x="196" y="763"/>
                  <a:pt x="197" y="762"/>
                </a:cubicBezTo>
                <a:cubicBezTo>
                  <a:pt x="198" y="760"/>
                  <a:pt x="199" y="759"/>
                  <a:pt x="200" y="759"/>
                </a:cubicBezTo>
                <a:cubicBezTo>
                  <a:pt x="201" y="758"/>
                  <a:pt x="203" y="758"/>
                  <a:pt x="204" y="758"/>
                </a:cubicBezTo>
                <a:cubicBezTo>
                  <a:pt x="206" y="758"/>
                  <a:pt x="208" y="759"/>
                  <a:pt x="210" y="760"/>
                </a:cubicBezTo>
                <a:cubicBezTo>
                  <a:pt x="211" y="761"/>
                  <a:pt x="212" y="762"/>
                  <a:pt x="213" y="763"/>
                </a:cubicBezTo>
                <a:cubicBezTo>
                  <a:pt x="215" y="764"/>
                  <a:pt x="215" y="765"/>
                  <a:pt x="216" y="766"/>
                </a:cubicBezTo>
                <a:lnTo>
                  <a:pt x="212" y="769"/>
                </a:lnTo>
                <a:close/>
                <a:moveTo>
                  <a:pt x="285" y="850"/>
                </a:moveTo>
                <a:cubicBezTo>
                  <a:pt x="284" y="848"/>
                  <a:pt x="282" y="846"/>
                  <a:pt x="280" y="846"/>
                </a:cubicBezTo>
                <a:cubicBezTo>
                  <a:pt x="278" y="845"/>
                  <a:pt x="277" y="845"/>
                  <a:pt x="276" y="845"/>
                </a:cubicBezTo>
                <a:cubicBezTo>
                  <a:pt x="275" y="845"/>
                  <a:pt x="274" y="846"/>
                  <a:pt x="274" y="846"/>
                </a:cubicBezTo>
                <a:cubicBezTo>
                  <a:pt x="274" y="847"/>
                  <a:pt x="274" y="848"/>
                  <a:pt x="275" y="849"/>
                </a:cubicBezTo>
                <a:cubicBezTo>
                  <a:pt x="275" y="849"/>
                  <a:pt x="276" y="850"/>
                  <a:pt x="278" y="851"/>
                </a:cubicBezTo>
                <a:cubicBezTo>
                  <a:pt x="280" y="852"/>
                  <a:pt x="281" y="853"/>
                  <a:pt x="282" y="854"/>
                </a:cubicBezTo>
                <a:cubicBezTo>
                  <a:pt x="283" y="855"/>
                  <a:pt x="284" y="856"/>
                  <a:pt x="284" y="857"/>
                </a:cubicBezTo>
                <a:cubicBezTo>
                  <a:pt x="284" y="859"/>
                  <a:pt x="284" y="860"/>
                  <a:pt x="284" y="862"/>
                </a:cubicBezTo>
                <a:cubicBezTo>
                  <a:pt x="283" y="863"/>
                  <a:pt x="282" y="864"/>
                  <a:pt x="281" y="865"/>
                </a:cubicBezTo>
                <a:cubicBezTo>
                  <a:pt x="280" y="866"/>
                  <a:pt x="279" y="866"/>
                  <a:pt x="277" y="866"/>
                </a:cubicBezTo>
                <a:cubicBezTo>
                  <a:pt x="275" y="866"/>
                  <a:pt x="273" y="866"/>
                  <a:pt x="271" y="865"/>
                </a:cubicBezTo>
                <a:cubicBezTo>
                  <a:pt x="269" y="864"/>
                  <a:pt x="268" y="863"/>
                  <a:pt x="266" y="862"/>
                </a:cubicBezTo>
                <a:cubicBezTo>
                  <a:pt x="265" y="861"/>
                  <a:pt x="263" y="860"/>
                  <a:pt x="263" y="859"/>
                </a:cubicBezTo>
                <a:cubicBezTo>
                  <a:pt x="266" y="855"/>
                  <a:pt x="266" y="855"/>
                  <a:pt x="266" y="855"/>
                </a:cubicBezTo>
                <a:cubicBezTo>
                  <a:pt x="267" y="856"/>
                  <a:pt x="268" y="857"/>
                  <a:pt x="269" y="858"/>
                </a:cubicBezTo>
                <a:cubicBezTo>
                  <a:pt x="270" y="859"/>
                  <a:pt x="271" y="860"/>
                  <a:pt x="273" y="861"/>
                </a:cubicBezTo>
                <a:cubicBezTo>
                  <a:pt x="274" y="861"/>
                  <a:pt x="276" y="861"/>
                  <a:pt x="276" y="861"/>
                </a:cubicBezTo>
                <a:cubicBezTo>
                  <a:pt x="277" y="861"/>
                  <a:pt x="278" y="861"/>
                  <a:pt x="278" y="860"/>
                </a:cubicBezTo>
                <a:cubicBezTo>
                  <a:pt x="278" y="859"/>
                  <a:pt x="278" y="859"/>
                  <a:pt x="278" y="858"/>
                </a:cubicBezTo>
                <a:cubicBezTo>
                  <a:pt x="278" y="858"/>
                  <a:pt x="277" y="857"/>
                  <a:pt x="277" y="857"/>
                </a:cubicBezTo>
                <a:cubicBezTo>
                  <a:pt x="276" y="856"/>
                  <a:pt x="275" y="856"/>
                  <a:pt x="274" y="855"/>
                </a:cubicBezTo>
                <a:cubicBezTo>
                  <a:pt x="273" y="854"/>
                  <a:pt x="272" y="853"/>
                  <a:pt x="271" y="852"/>
                </a:cubicBezTo>
                <a:cubicBezTo>
                  <a:pt x="270" y="851"/>
                  <a:pt x="269" y="850"/>
                  <a:pt x="268" y="849"/>
                </a:cubicBezTo>
                <a:cubicBezTo>
                  <a:pt x="268" y="848"/>
                  <a:pt x="268" y="846"/>
                  <a:pt x="269" y="845"/>
                </a:cubicBezTo>
                <a:cubicBezTo>
                  <a:pt x="269" y="843"/>
                  <a:pt x="270" y="842"/>
                  <a:pt x="271" y="841"/>
                </a:cubicBezTo>
                <a:cubicBezTo>
                  <a:pt x="272" y="841"/>
                  <a:pt x="274" y="840"/>
                  <a:pt x="276" y="840"/>
                </a:cubicBezTo>
                <a:cubicBezTo>
                  <a:pt x="277" y="840"/>
                  <a:pt x="279" y="840"/>
                  <a:pt x="281" y="841"/>
                </a:cubicBezTo>
                <a:cubicBezTo>
                  <a:pt x="283" y="842"/>
                  <a:pt x="284" y="843"/>
                  <a:pt x="285" y="843"/>
                </a:cubicBezTo>
                <a:cubicBezTo>
                  <a:pt x="287" y="844"/>
                  <a:pt x="288" y="845"/>
                  <a:pt x="289" y="846"/>
                </a:cubicBezTo>
                <a:lnTo>
                  <a:pt x="285" y="850"/>
                </a:lnTo>
                <a:close/>
                <a:moveTo>
                  <a:pt x="318" y="868"/>
                </a:moveTo>
                <a:cubicBezTo>
                  <a:pt x="317" y="871"/>
                  <a:pt x="315" y="874"/>
                  <a:pt x="312" y="875"/>
                </a:cubicBezTo>
                <a:cubicBezTo>
                  <a:pt x="310" y="876"/>
                  <a:pt x="307" y="877"/>
                  <a:pt x="304" y="876"/>
                </a:cubicBezTo>
                <a:cubicBezTo>
                  <a:pt x="300" y="875"/>
                  <a:pt x="298" y="873"/>
                  <a:pt x="296" y="871"/>
                </a:cubicBezTo>
                <a:cubicBezTo>
                  <a:pt x="295" y="868"/>
                  <a:pt x="295" y="865"/>
                  <a:pt x="296" y="862"/>
                </a:cubicBezTo>
                <a:cubicBezTo>
                  <a:pt x="300" y="848"/>
                  <a:pt x="300" y="848"/>
                  <a:pt x="300" y="848"/>
                </a:cubicBezTo>
                <a:cubicBezTo>
                  <a:pt x="305" y="850"/>
                  <a:pt x="305" y="850"/>
                  <a:pt x="305" y="850"/>
                </a:cubicBezTo>
                <a:cubicBezTo>
                  <a:pt x="301" y="863"/>
                  <a:pt x="301" y="863"/>
                  <a:pt x="301" y="863"/>
                </a:cubicBezTo>
                <a:cubicBezTo>
                  <a:pt x="300" y="867"/>
                  <a:pt x="301" y="870"/>
                  <a:pt x="305" y="871"/>
                </a:cubicBezTo>
                <a:cubicBezTo>
                  <a:pt x="307" y="871"/>
                  <a:pt x="308" y="871"/>
                  <a:pt x="309" y="870"/>
                </a:cubicBezTo>
                <a:cubicBezTo>
                  <a:pt x="311" y="870"/>
                  <a:pt x="312" y="868"/>
                  <a:pt x="312" y="866"/>
                </a:cubicBezTo>
                <a:cubicBezTo>
                  <a:pt x="316" y="853"/>
                  <a:pt x="316" y="853"/>
                  <a:pt x="316" y="853"/>
                </a:cubicBezTo>
                <a:cubicBezTo>
                  <a:pt x="321" y="854"/>
                  <a:pt x="321" y="854"/>
                  <a:pt x="321" y="854"/>
                </a:cubicBezTo>
                <a:lnTo>
                  <a:pt x="318" y="868"/>
                </a:lnTo>
                <a:close/>
                <a:moveTo>
                  <a:pt x="335" y="874"/>
                </a:moveTo>
                <a:cubicBezTo>
                  <a:pt x="336" y="875"/>
                  <a:pt x="336" y="876"/>
                  <a:pt x="337" y="877"/>
                </a:cubicBezTo>
                <a:cubicBezTo>
                  <a:pt x="338" y="878"/>
                  <a:pt x="340" y="879"/>
                  <a:pt x="341" y="879"/>
                </a:cubicBezTo>
                <a:cubicBezTo>
                  <a:pt x="344" y="879"/>
                  <a:pt x="346" y="879"/>
                  <a:pt x="348" y="877"/>
                </a:cubicBezTo>
                <a:cubicBezTo>
                  <a:pt x="351" y="881"/>
                  <a:pt x="351" y="881"/>
                  <a:pt x="351" y="881"/>
                </a:cubicBezTo>
                <a:cubicBezTo>
                  <a:pt x="350" y="882"/>
                  <a:pt x="348" y="883"/>
                  <a:pt x="346" y="884"/>
                </a:cubicBezTo>
                <a:cubicBezTo>
                  <a:pt x="344" y="884"/>
                  <a:pt x="342" y="884"/>
                  <a:pt x="340" y="884"/>
                </a:cubicBezTo>
                <a:cubicBezTo>
                  <a:pt x="338" y="883"/>
                  <a:pt x="335" y="882"/>
                  <a:pt x="334" y="881"/>
                </a:cubicBezTo>
                <a:cubicBezTo>
                  <a:pt x="332" y="879"/>
                  <a:pt x="330" y="878"/>
                  <a:pt x="330" y="876"/>
                </a:cubicBezTo>
                <a:cubicBezTo>
                  <a:pt x="329" y="873"/>
                  <a:pt x="329" y="871"/>
                  <a:pt x="329" y="869"/>
                </a:cubicBezTo>
                <a:cubicBezTo>
                  <a:pt x="330" y="866"/>
                  <a:pt x="331" y="864"/>
                  <a:pt x="332" y="863"/>
                </a:cubicBezTo>
                <a:cubicBezTo>
                  <a:pt x="334" y="861"/>
                  <a:pt x="335" y="860"/>
                  <a:pt x="338" y="859"/>
                </a:cubicBezTo>
                <a:cubicBezTo>
                  <a:pt x="340" y="858"/>
                  <a:pt x="342" y="858"/>
                  <a:pt x="345" y="858"/>
                </a:cubicBezTo>
                <a:cubicBezTo>
                  <a:pt x="347" y="859"/>
                  <a:pt x="349" y="860"/>
                  <a:pt x="350" y="861"/>
                </a:cubicBezTo>
                <a:cubicBezTo>
                  <a:pt x="352" y="862"/>
                  <a:pt x="353" y="863"/>
                  <a:pt x="354" y="865"/>
                </a:cubicBezTo>
                <a:cubicBezTo>
                  <a:pt x="350" y="867"/>
                  <a:pt x="350" y="867"/>
                  <a:pt x="350" y="867"/>
                </a:cubicBezTo>
                <a:cubicBezTo>
                  <a:pt x="348" y="865"/>
                  <a:pt x="347" y="864"/>
                  <a:pt x="344" y="863"/>
                </a:cubicBezTo>
                <a:cubicBezTo>
                  <a:pt x="343" y="863"/>
                  <a:pt x="341" y="863"/>
                  <a:pt x="340" y="864"/>
                </a:cubicBezTo>
                <a:cubicBezTo>
                  <a:pt x="339" y="864"/>
                  <a:pt x="337" y="865"/>
                  <a:pt x="337" y="866"/>
                </a:cubicBezTo>
                <a:cubicBezTo>
                  <a:pt x="336" y="867"/>
                  <a:pt x="335" y="868"/>
                  <a:pt x="335" y="870"/>
                </a:cubicBezTo>
                <a:cubicBezTo>
                  <a:pt x="335" y="871"/>
                  <a:pt x="335" y="873"/>
                  <a:pt x="335" y="874"/>
                </a:cubicBezTo>
                <a:close/>
                <a:moveTo>
                  <a:pt x="368" y="879"/>
                </a:moveTo>
                <a:cubicBezTo>
                  <a:pt x="369" y="880"/>
                  <a:pt x="369" y="881"/>
                  <a:pt x="370" y="882"/>
                </a:cubicBezTo>
                <a:cubicBezTo>
                  <a:pt x="372" y="883"/>
                  <a:pt x="373" y="883"/>
                  <a:pt x="374" y="884"/>
                </a:cubicBezTo>
                <a:cubicBezTo>
                  <a:pt x="377" y="884"/>
                  <a:pt x="379" y="883"/>
                  <a:pt x="381" y="881"/>
                </a:cubicBezTo>
                <a:cubicBezTo>
                  <a:pt x="384" y="885"/>
                  <a:pt x="384" y="885"/>
                  <a:pt x="384" y="885"/>
                </a:cubicBezTo>
                <a:cubicBezTo>
                  <a:pt x="383" y="886"/>
                  <a:pt x="381" y="887"/>
                  <a:pt x="380" y="888"/>
                </a:cubicBezTo>
                <a:cubicBezTo>
                  <a:pt x="378" y="888"/>
                  <a:pt x="376" y="889"/>
                  <a:pt x="374" y="888"/>
                </a:cubicBezTo>
                <a:cubicBezTo>
                  <a:pt x="371" y="888"/>
                  <a:pt x="369" y="887"/>
                  <a:pt x="367" y="886"/>
                </a:cubicBezTo>
                <a:cubicBezTo>
                  <a:pt x="365" y="885"/>
                  <a:pt x="364" y="883"/>
                  <a:pt x="363" y="881"/>
                </a:cubicBezTo>
                <a:cubicBezTo>
                  <a:pt x="362" y="879"/>
                  <a:pt x="361" y="877"/>
                  <a:pt x="362" y="874"/>
                </a:cubicBezTo>
                <a:cubicBezTo>
                  <a:pt x="362" y="872"/>
                  <a:pt x="363" y="870"/>
                  <a:pt x="364" y="868"/>
                </a:cubicBezTo>
                <a:cubicBezTo>
                  <a:pt x="365" y="866"/>
                  <a:pt x="367" y="865"/>
                  <a:pt x="369" y="864"/>
                </a:cubicBezTo>
                <a:cubicBezTo>
                  <a:pt x="371" y="863"/>
                  <a:pt x="374" y="863"/>
                  <a:pt x="376" y="863"/>
                </a:cubicBezTo>
                <a:cubicBezTo>
                  <a:pt x="379" y="863"/>
                  <a:pt x="380" y="864"/>
                  <a:pt x="382" y="865"/>
                </a:cubicBezTo>
                <a:cubicBezTo>
                  <a:pt x="384" y="865"/>
                  <a:pt x="385" y="867"/>
                  <a:pt x="386" y="868"/>
                </a:cubicBezTo>
                <a:cubicBezTo>
                  <a:pt x="382" y="871"/>
                  <a:pt x="382" y="871"/>
                  <a:pt x="382" y="871"/>
                </a:cubicBezTo>
                <a:cubicBezTo>
                  <a:pt x="381" y="869"/>
                  <a:pt x="379" y="868"/>
                  <a:pt x="376" y="868"/>
                </a:cubicBezTo>
                <a:cubicBezTo>
                  <a:pt x="375" y="868"/>
                  <a:pt x="373" y="868"/>
                  <a:pt x="372" y="868"/>
                </a:cubicBezTo>
                <a:cubicBezTo>
                  <a:pt x="371" y="869"/>
                  <a:pt x="370" y="870"/>
                  <a:pt x="369" y="871"/>
                </a:cubicBezTo>
                <a:cubicBezTo>
                  <a:pt x="368" y="872"/>
                  <a:pt x="368" y="873"/>
                  <a:pt x="367" y="875"/>
                </a:cubicBezTo>
                <a:cubicBezTo>
                  <a:pt x="367" y="876"/>
                  <a:pt x="367" y="878"/>
                  <a:pt x="368" y="879"/>
                </a:cubicBezTo>
                <a:close/>
                <a:moveTo>
                  <a:pt x="418" y="880"/>
                </a:moveTo>
                <a:cubicBezTo>
                  <a:pt x="418" y="883"/>
                  <a:pt x="417" y="886"/>
                  <a:pt x="415" y="888"/>
                </a:cubicBezTo>
                <a:cubicBezTo>
                  <a:pt x="413" y="890"/>
                  <a:pt x="410" y="891"/>
                  <a:pt x="407" y="891"/>
                </a:cubicBezTo>
                <a:cubicBezTo>
                  <a:pt x="403" y="890"/>
                  <a:pt x="401" y="889"/>
                  <a:pt x="399" y="887"/>
                </a:cubicBezTo>
                <a:cubicBezTo>
                  <a:pt x="397" y="885"/>
                  <a:pt x="396" y="883"/>
                  <a:pt x="396" y="879"/>
                </a:cubicBezTo>
                <a:cubicBezTo>
                  <a:pt x="396" y="865"/>
                  <a:pt x="396" y="865"/>
                  <a:pt x="396" y="865"/>
                </a:cubicBezTo>
                <a:cubicBezTo>
                  <a:pt x="402" y="865"/>
                  <a:pt x="402" y="865"/>
                  <a:pt x="402" y="865"/>
                </a:cubicBezTo>
                <a:cubicBezTo>
                  <a:pt x="402" y="879"/>
                  <a:pt x="402" y="879"/>
                  <a:pt x="402" y="879"/>
                </a:cubicBezTo>
                <a:cubicBezTo>
                  <a:pt x="402" y="883"/>
                  <a:pt x="403" y="886"/>
                  <a:pt x="407" y="886"/>
                </a:cubicBezTo>
                <a:cubicBezTo>
                  <a:pt x="409" y="886"/>
                  <a:pt x="410" y="885"/>
                  <a:pt x="411" y="884"/>
                </a:cubicBezTo>
                <a:cubicBezTo>
                  <a:pt x="412" y="883"/>
                  <a:pt x="413" y="881"/>
                  <a:pt x="413" y="879"/>
                </a:cubicBezTo>
                <a:cubicBezTo>
                  <a:pt x="413" y="865"/>
                  <a:pt x="413" y="865"/>
                  <a:pt x="413" y="865"/>
                </a:cubicBezTo>
                <a:cubicBezTo>
                  <a:pt x="419" y="866"/>
                  <a:pt x="419" y="866"/>
                  <a:pt x="419" y="866"/>
                </a:cubicBezTo>
                <a:lnTo>
                  <a:pt x="418" y="880"/>
                </a:lnTo>
                <a:close/>
                <a:moveTo>
                  <a:pt x="448" y="890"/>
                </a:moveTo>
                <a:cubicBezTo>
                  <a:pt x="443" y="883"/>
                  <a:pt x="443" y="883"/>
                  <a:pt x="443" y="883"/>
                </a:cubicBezTo>
                <a:cubicBezTo>
                  <a:pt x="442" y="883"/>
                  <a:pt x="442" y="883"/>
                  <a:pt x="442" y="883"/>
                </a:cubicBezTo>
                <a:cubicBezTo>
                  <a:pt x="437" y="883"/>
                  <a:pt x="437" y="883"/>
                  <a:pt x="437" y="883"/>
                </a:cubicBezTo>
                <a:cubicBezTo>
                  <a:pt x="438" y="890"/>
                  <a:pt x="438" y="890"/>
                  <a:pt x="438" y="890"/>
                </a:cubicBezTo>
                <a:cubicBezTo>
                  <a:pt x="432" y="890"/>
                  <a:pt x="432" y="890"/>
                  <a:pt x="432" y="890"/>
                </a:cubicBezTo>
                <a:cubicBezTo>
                  <a:pt x="431" y="866"/>
                  <a:pt x="431" y="866"/>
                  <a:pt x="431" y="866"/>
                </a:cubicBezTo>
                <a:cubicBezTo>
                  <a:pt x="442" y="865"/>
                  <a:pt x="442" y="865"/>
                  <a:pt x="442" y="865"/>
                </a:cubicBezTo>
                <a:cubicBezTo>
                  <a:pt x="444" y="865"/>
                  <a:pt x="446" y="865"/>
                  <a:pt x="448" y="866"/>
                </a:cubicBezTo>
                <a:cubicBezTo>
                  <a:pt x="449" y="867"/>
                  <a:pt x="450" y="868"/>
                  <a:pt x="451" y="869"/>
                </a:cubicBezTo>
                <a:cubicBezTo>
                  <a:pt x="452" y="870"/>
                  <a:pt x="453" y="872"/>
                  <a:pt x="453" y="874"/>
                </a:cubicBezTo>
                <a:cubicBezTo>
                  <a:pt x="453" y="876"/>
                  <a:pt x="453" y="877"/>
                  <a:pt x="452" y="879"/>
                </a:cubicBezTo>
                <a:cubicBezTo>
                  <a:pt x="451" y="880"/>
                  <a:pt x="450" y="881"/>
                  <a:pt x="448" y="882"/>
                </a:cubicBezTo>
                <a:cubicBezTo>
                  <a:pt x="454" y="890"/>
                  <a:pt x="454" y="890"/>
                  <a:pt x="454" y="890"/>
                </a:cubicBezTo>
                <a:lnTo>
                  <a:pt x="448" y="890"/>
                </a:lnTo>
                <a:close/>
                <a:moveTo>
                  <a:pt x="482" y="887"/>
                </a:moveTo>
                <a:cubicBezTo>
                  <a:pt x="476" y="881"/>
                  <a:pt x="476" y="881"/>
                  <a:pt x="476" y="881"/>
                </a:cubicBezTo>
                <a:cubicBezTo>
                  <a:pt x="476" y="881"/>
                  <a:pt x="476" y="881"/>
                  <a:pt x="476" y="881"/>
                </a:cubicBezTo>
                <a:cubicBezTo>
                  <a:pt x="471" y="881"/>
                  <a:pt x="471" y="881"/>
                  <a:pt x="471" y="881"/>
                </a:cubicBezTo>
                <a:cubicBezTo>
                  <a:pt x="472" y="888"/>
                  <a:pt x="472" y="888"/>
                  <a:pt x="472" y="888"/>
                </a:cubicBezTo>
                <a:cubicBezTo>
                  <a:pt x="466" y="889"/>
                  <a:pt x="466" y="889"/>
                  <a:pt x="466" y="889"/>
                </a:cubicBezTo>
                <a:cubicBezTo>
                  <a:pt x="463" y="864"/>
                  <a:pt x="463" y="864"/>
                  <a:pt x="463" y="864"/>
                </a:cubicBezTo>
                <a:cubicBezTo>
                  <a:pt x="474" y="863"/>
                  <a:pt x="474" y="863"/>
                  <a:pt x="474" y="863"/>
                </a:cubicBezTo>
                <a:cubicBezTo>
                  <a:pt x="476" y="863"/>
                  <a:pt x="478" y="863"/>
                  <a:pt x="480" y="863"/>
                </a:cubicBezTo>
                <a:cubicBezTo>
                  <a:pt x="482" y="864"/>
                  <a:pt x="483" y="865"/>
                  <a:pt x="484" y="866"/>
                </a:cubicBezTo>
                <a:cubicBezTo>
                  <a:pt x="485" y="867"/>
                  <a:pt x="486" y="869"/>
                  <a:pt x="486" y="871"/>
                </a:cubicBezTo>
                <a:cubicBezTo>
                  <a:pt x="486" y="872"/>
                  <a:pt x="486" y="874"/>
                  <a:pt x="485" y="875"/>
                </a:cubicBezTo>
                <a:cubicBezTo>
                  <a:pt x="484" y="877"/>
                  <a:pt x="483" y="878"/>
                  <a:pt x="482" y="879"/>
                </a:cubicBezTo>
                <a:cubicBezTo>
                  <a:pt x="488" y="886"/>
                  <a:pt x="488" y="886"/>
                  <a:pt x="488" y="886"/>
                </a:cubicBezTo>
                <a:lnTo>
                  <a:pt x="482" y="887"/>
                </a:lnTo>
                <a:close/>
                <a:moveTo>
                  <a:pt x="500" y="884"/>
                </a:moveTo>
                <a:cubicBezTo>
                  <a:pt x="496" y="860"/>
                  <a:pt x="496" y="860"/>
                  <a:pt x="496" y="860"/>
                </a:cubicBezTo>
                <a:cubicBezTo>
                  <a:pt x="514" y="857"/>
                  <a:pt x="514" y="857"/>
                  <a:pt x="514" y="857"/>
                </a:cubicBezTo>
                <a:cubicBezTo>
                  <a:pt x="515" y="861"/>
                  <a:pt x="515" y="861"/>
                  <a:pt x="515" y="861"/>
                </a:cubicBezTo>
                <a:cubicBezTo>
                  <a:pt x="502" y="863"/>
                  <a:pt x="502" y="863"/>
                  <a:pt x="502" y="863"/>
                </a:cubicBezTo>
                <a:cubicBezTo>
                  <a:pt x="503" y="869"/>
                  <a:pt x="503" y="869"/>
                  <a:pt x="503" y="869"/>
                </a:cubicBezTo>
                <a:cubicBezTo>
                  <a:pt x="515" y="867"/>
                  <a:pt x="515" y="867"/>
                  <a:pt x="515" y="867"/>
                </a:cubicBezTo>
                <a:cubicBezTo>
                  <a:pt x="515" y="871"/>
                  <a:pt x="515" y="871"/>
                  <a:pt x="515" y="871"/>
                </a:cubicBezTo>
                <a:cubicBezTo>
                  <a:pt x="504" y="873"/>
                  <a:pt x="504" y="873"/>
                  <a:pt x="504" y="873"/>
                </a:cubicBezTo>
                <a:cubicBezTo>
                  <a:pt x="505" y="879"/>
                  <a:pt x="505" y="879"/>
                  <a:pt x="505" y="879"/>
                </a:cubicBezTo>
                <a:cubicBezTo>
                  <a:pt x="518" y="876"/>
                  <a:pt x="518" y="876"/>
                  <a:pt x="518" y="876"/>
                </a:cubicBezTo>
                <a:cubicBezTo>
                  <a:pt x="519" y="881"/>
                  <a:pt x="519" y="881"/>
                  <a:pt x="519" y="881"/>
                </a:cubicBezTo>
                <a:lnTo>
                  <a:pt x="500" y="884"/>
                </a:lnTo>
                <a:close/>
                <a:moveTo>
                  <a:pt x="547" y="874"/>
                </a:moveTo>
                <a:cubicBezTo>
                  <a:pt x="541" y="868"/>
                  <a:pt x="541" y="868"/>
                  <a:pt x="541" y="868"/>
                </a:cubicBezTo>
                <a:cubicBezTo>
                  <a:pt x="540" y="869"/>
                  <a:pt x="540" y="869"/>
                  <a:pt x="540" y="869"/>
                </a:cubicBezTo>
                <a:cubicBezTo>
                  <a:pt x="536" y="870"/>
                  <a:pt x="536" y="870"/>
                  <a:pt x="536" y="870"/>
                </a:cubicBezTo>
                <a:cubicBezTo>
                  <a:pt x="537" y="877"/>
                  <a:pt x="537" y="877"/>
                  <a:pt x="537" y="877"/>
                </a:cubicBezTo>
                <a:cubicBezTo>
                  <a:pt x="532" y="878"/>
                  <a:pt x="532" y="878"/>
                  <a:pt x="532" y="878"/>
                </a:cubicBezTo>
                <a:cubicBezTo>
                  <a:pt x="525" y="854"/>
                  <a:pt x="525" y="854"/>
                  <a:pt x="525" y="854"/>
                </a:cubicBezTo>
                <a:cubicBezTo>
                  <a:pt x="536" y="851"/>
                  <a:pt x="536" y="851"/>
                  <a:pt x="536" y="851"/>
                </a:cubicBezTo>
                <a:cubicBezTo>
                  <a:pt x="538" y="851"/>
                  <a:pt x="540" y="850"/>
                  <a:pt x="542" y="851"/>
                </a:cubicBezTo>
                <a:cubicBezTo>
                  <a:pt x="543" y="851"/>
                  <a:pt x="545" y="852"/>
                  <a:pt x="546" y="853"/>
                </a:cubicBezTo>
                <a:cubicBezTo>
                  <a:pt x="547" y="854"/>
                  <a:pt x="548" y="855"/>
                  <a:pt x="549" y="857"/>
                </a:cubicBezTo>
                <a:cubicBezTo>
                  <a:pt x="549" y="859"/>
                  <a:pt x="549" y="861"/>
                  <a:pt x="549" y="862"/>
                </a:cubicBezTo>
                <a:cubicBezTo>
                  <a:pt x="548" y="864"/>
                  <a:pt x="547" y="865"/>
                  <a:pt x="546" y="866"/>
                </a:cubicBezTo>
                <a:cubicBezTo>
                  <a:pt x="553" y="872"/>
                  <a:pt x="553" y="872"/>
                  <a:pt x="553" y="872"/>
                </a:cubicBezTo>
                <a:lnTo>
                  <a:pt x="547" y="874"/>
                </a:lnTo>
                <a:close/>
                <a:moveTo>
                  <a:pt x="565" y="868"/>
                </a:moveTo>
                <a:cubicBezTo>
                  <a:pt x="556" y="845"/>
                  <a:pt x="556" y="845"/>
                  <a:pt x="556" y="845"/>
                </a:cubicBezTo>
                <a:cubicBezTo>
                  <a:pt x="574" y="838"/>
                  <a:pt x="574" y="838"/>
                  <a:pt x="574" y="838"/>
                </a:cubicBezTo>
                <a:cubicBezTo>
                  <a:pt x="575" y="843"/>
                  <a:pt x="575" y="843"/>
                  <a:pt x="575" y="843"/>
                </a:cubicBezTo>
                <a:cubicBezTo>
                  <a:pt x="563" y="847"/>
                  <a:pt x="563" y="847"/>
                  <a:pt x="563" y="847"/>
                </a:cubicBezTo>
                <a:cubicBezTo>
                  <a:pt x="565" y="852"/>
                  <a:pt x="565" y="852"/>
                  <a:pt x="565" y="852"/>
                </a:cubicBezTo>
                <a:cubicBezTo>
                  <a:pt x="576" y="848"/>
                  <a:pt x="576" y="848"/>
                  <a:pt x="576" y="848"/>
                </a:cubicBezTo>
                <a:cubicBezTo>
                  <a:pt x="578" y="852"/>
                  <a:pt x="578" y="852"/>
                  <a:pt x="578" y="852"/>
                </a:cubicBezTo>
                <a:cubicBezTo>
                  <a:pt x="567" y="856"/>
                  <a:pt x="567" y="856"/>
                  <a:pt x="567" y="856"/>
                </a:cubicBezTo>
                <a:cubicBezTo>
                  <a:pt x="569" y="862"/>
                  <a:pt x="569" y="862"/>
                  <a:pt x="569" y="862"/>
                </a:cubicBezTo>
                <a:cubicBezTo>
                  <a:pt x="582" y="857"/>
                  <a:pt x="582" y="857"/>
                  <a:pt x="582" y="857"/>
                </a:cubicBezTo>
                <a:cubicBezTo>
                  <a:pt x="583" y="861"/>
                  <a:pt x="583" y="861"/>
                  <a:pt x="583" y="861"/>
                </a:cubicBezTo>
                <a:lnTo>
                  <a:pt x="565" y="868"/>
                </a:lnTo>
                <a:close/>
                <a:moveTo>
                  <a:pt x="668" y="769"/>
                </a:moveTo>
                <a:cubicBezTo>
                  <a:pt x="667" y="771"/>
                  <a:pt x="665" y="773"/>
                  <a:pt x="663" y="774"/>
                </a:cubicBezTo>
                <a:cubicBezTo>
                  <a:pt x="653" y="780"/>
                  <a:pt x="653" y="780"/>
                  <a:pt x="653" y="780"/>
                </a:cubicBezTo>
                <a:cubicBezTo>
                  <a:pt x="640" y="758"/>
                  <a:pt x="640" y="758"/>
                  <a:pt x="640" y="758"/>
                </a:cubicBezTo>
                <a:cubicBezTo>
                  <a:pt x="650" y="752"/>
                  <a:pt x="650" y="752"/>
                  <a:pt x="650" y="752"/>
                </a:cubicBezTo>
                <a:cubicBezTo>
                  <a:pt x="653" y="751"/>
                  <a:pt x="655" y="750"/>
                  <a:pt x="658" y="750"/>
                </a:cubicBezTo>
                <a:cubicBezTo>
                  <a:pt x="660" y="750"/>
                  <a:pt x="662" y="750"/>
                  <a:pt x="664" y="751"/>
                </a:cubicBezTo>
                <a:cubicBezTo>
                  <a:pt x="666" y="752"/>
                  <a:pt x="668" y="754"/>
                  <a:pt x="669" y="756"/>
                </a:cubicBezTo>
                <a:cubicBezTo>
                  <a:pt x="670" y="758"/>
                  <a:pt x="671" y="760"/>
                  <a:pt x="670" y="763"/>
                </a:cubicBezTo>
                <a:cubicBezTo>
                  <a:pt x="670" y="765"/>
                  <a:pt x="670" y="767"/>
                  <a:pt x="668" y="769"/>
                </a:cubicBezTo>
                <a:close/>
                <a:moveTo>
                  <a:pt x="685" y="761"/>
                </a:moveTo>
                <a:cubicBezTo>
                  <a:pt x="673" y="739"/>
                  <a:pt x="673" y="739"/>
                  <a:pt x="673" y="739"/>
                </a:cubicBezTo>
                <a:cubicBezTo>
                  <a:pt x="678" y="736"/>
                  <a:pt x="678" y="736"/>
                  <a:pt x="678" y="736"/>
                </a:cubicBezTo>
                <a:cubicBezTo>
                  <a:pt x="690" y="758"/>
                  <a:pt x="690" y="758"/>
                  <a:pt x="690" y="758"/>
                </a:cubicBezTo>
                <a:lnTo>
                  <a:pt x="685" y="761"/>
                </a:lnTo>
                <a:close/>
                <a:moveTo>
                  <a:pt x="716" y="739"/>
                </a:moveTo>
                <a:cubicBezTo>
                  <a:pt x="716" y="741"/>
                  <a:pt x="715" y="742"/>
                  <a:pt x="714" y="744"/>
                </a:cubicBezTo>
                <a:cubicBezTo>
                  <a:pt x="713" y="745"/>
                  <a:pt x="712" y="746"/>
                  <a:pt x="710" y="748"/>
                </a:cubicBezTo>
                <a:cubicBezTo>
                  <a:pt x="708" y="749"/>
                  <a:pt x="706" y="749"/>
                  <a:pt x="704" y="750"/>
                </a:cubicBezTo>
                <a:cubicBezTo>
                  <a:pt x="702" y="750"/>
                  <a:pt x="701" y="750"/>
                  <a:pt x="699" y="750"/>
                </a:cubicBezTo>
                <a:cubicBezTo>
                  <a:pt x="699" y="745"/>
                  <a:pt x="699" y="745"/>
                  <a:pt x="699" y="745"/>
                </a:cubicBezTo>
                <a:cubicBezTo>
                  <a:pt x="700" y="746"/>
                  <a:pt x="702" y="745"/>
                  <a:pt x="703" y="745"/>
                </a:cubicBezTo>
                <a:cubicBezTo>
                  <a:pt x="705" y="745"/>
                  <a:pt x="706" y="744"/>
                  <a:pt x="708" y="744"/>
                </a:cubicBezTo>
                <a:cubicBezTo>
                  <a:pt x="709" y="743"/>
                  <a:pt x="710" y="742"/>
                  <a:pt x="710" y="741"/>
                </a:cubicBezTo>
                <a:cubicBezTo>
                  <a:pt x="711" y="740"/>
                  <a:pt x="711" y="739"/>
                  <a:pt x="710" y="739"/>
                </a:cubicBezTo>
                <a:cubicBezTo>
                  <a:pt x="710" y="738"/>
                  <a:pt x="710" y="738"/>
                  <a:pt x="709" y="738"/>
                </a:cubicBezTo>
                <a:cubicBezTo>
                  <a:pt x="709" y="738"/>
                  <a:pt x="708" y="738"/>
                  <a:pt x="707" y="738"/>
                </a:cubicBezTo>
                <a:cubicBezTo>
                  <a:pt x="706" y="738"/>
                  <a:pt x="705" y="738"/>
                  <a:pt x="704" y="739"/>
                </a:cubicBezTo>
                <a:cubicBezTo>
                  <a:pt x="702" y="739"/>
                  <a:pt x="701" y="740"/>
                  <a:pt x="699" y="740"/>
                </a:cubicBezTo>
                <a:cubicBezTo>
                  <a:pt x="698" y="740"/>
                  <a:pt x="697" y="740"/>
                  <a:pt x="695" y="740"/>
                </a:cubicBezTo>
                <a:cubicBezTo>
                  <a:pt x="694" y="739"/>
                  <a:pt x="693" y="738"/>
                  <a:pt x="692" y="737"/>
                </a:cubicBezTo>
                <a:cubicBezTo>
                  <a:pt x="692" y="736"/>
                  <a:pt x="691" y="734"/>
                  <a:pt x="691" y="733"/>
                </a:cubicBezTo>
                <a:cubicBezTo>
                  <a:pt x="692" y="731"/>
                  <a:pt x="692" y="730"/>
                  <a:pt x="693" y="729"/>
                </a:cubicBezTo>
                <a:cubicBezTo>
                  <a:pt x="694" y="727"/>
                  <a:pt x="696" y="726"/>
                  <a:pt x="698" y="725"/>
                </a:cubicBezTo>
                <a:cubicBezTo>
                  <a:pt x="699" y="724"/>
                  <a:pt x="701" y="723"/>
                  <a:pt x="702" y="723"/>
                </a:cubicBezTo>
                <a:cubicBezTo>
                  <a:pt x="704" y="722"/>
                  <a:pt x="705" y="722"/>
                  <a:pt x="707" y="722"/>
                </a:cubicBezTo>
                <a:cubicBezTo>
                  <a:pt x="707" y="727"/>
                  <a:pt x="707" y="727"/>
                  <a:pt x="707" y="727"/>
                </a:cubicBezTo>
                <a:cubicBezTo>
                  <a:pt x="704" y="727"/>
                  <a:pt x="702" y="728"/>
                  <a:pt x="700" y="729"/>
                </a:cubicBezTo>
                <a:cubicBezTo>
                  <a:pt x="699" y="730"/>
                  <a:pt x="698" y="730"/>
                  <a:pt x="697" y="731"/>
                </a:cubicBezTo>
                <a:cubicBezTo>
                  <a:pt x="697" y="732"/>
                  <a:pt x="697" y="733"/>
                  <a:pt x="697" y="734"/>
                </a:cubicBezTo>
                <a:cubicBezTo>
                  <a:pt x="698" y="734"/>
                  <a:pt x="698" y="735"/>
                  <a:pt x="699" y="735"/>
                </a:cubicBezTo>
                <a:cubicBezTo>
                  <a:pt x="700" y="735"/>
                  <a:pt x="702" y="734"/>
                  <a:pt x="704" y="734"/>
                </a:cubicBezTo>
                <a:cubicBezTo>
                  <a:pt x="706" y="733"/>
                  <a:pt x="707" y="733"/>
                  <a:pt x="708" y="732"/>
                </a:cubicBezTo>
                <a:cubicBezTo>
                  <a:pt x="710" y="732"/>
                  <a:pt x="711" y="732"/>
                  <a:pt x="712" y="733"/>
                </a:cubicBezTo>
                <a:cubicBezTo>
                  <a:pt x="713" y="733"/>
                  <a:pt x="715" y="734"/>
                  <a:pt x="715" y="736"/>
                </a:cubicBezTo>
                <a:cubicBezTo>
                  <a:pt x="716" y="737"/>
                  <a:pt x="716" y="738"/>
                  <a:pt x="716" y="739"/>
                </a:cubicBezTo>
                <a:close/>
                <a:moveTo>
                  <a:pt x="744" y="726"/>
                </a:moveTo>
                <a:cubicBezTo>
                  <a:pt x="743" y="728"/>
                  <a:pt x="742" y="729"/>
                  <a:pt x="740" y="730"/>
                </a:cubicBezTo>
                <a:cubicBezTo>
                  <a:pt x="738" y="732"/>
                  <a:pt x="735" y="732"/>
                  <a:pt x="733" y="732"/>
                </a:cubicBezTo>
                <a:cubicBezTo>
                  <a:pt x="731" y="733"/>
                  <a:pt x="728" y="732"/>
                  <a:pt x="726" y="731"/>
                </a:cubicBezTo>
                <a:cubicBezTo>
                  <a:pt x="724" y="730"/>
                  <a:pt x="723" y="728"/>
                  <a:pt x="722" y="726"/>
                </a:cubicBezTo>
                <a:cubicBezTo>
                  <a:pt x="720" y="724"/>
                  <a:pt x="720" y="722"/>
                  <a:pt x="720" y="719"/>
                </a:cubicBezTo>
                <a:cubicBezTo>
                  <a:pt x="720" y="717"/>
                  <a:pt x="721" y="715"/>
                  <a:pt x="722" y="713"/>
                </a:cubicBezTo>
                <a:cubicBezTo>
                  <a:pt x="723" y="711"/>
                  <a:pt x="725" y="709"/>
                  <a:pt x="727" y="708"/>
                </a:cubicBezTo>
                <a:cubicBezTo>
                  <a:pt x="729" y="707"/>
                  <a:pt x="731" y="706"/>
                  <a:pt x="733" y="706"/>
                </a:cubicBezTo>
                <a:cubicBezTo>
                  <a:pt x="735" y="706"/>
                  <a:pt x="737" y="706"/>
                  <a:pt x="738" y="707"/>
                </a:cubicBezTo>
                <a:cubicBezTo>
                  <a:pt x="737" y="712"/>
                  <a:pt x="737" y="712"/>
                  <a:pt x="737" y="712"/>
                </a:cubicBezTo>
                <a:cubicBezTo>
                  <a:pt x="734" y="711"/>
                  <a:pt x="732" y="711"/>
                  <a:pt x="730" y="712"/>
                </a:cubicBezTo>
                <a:cubicBezTo>
                  <a:pt x="728" y="713"/>
                  <a:pt x="727" y="714"/>
                  <a:pt x="727" y="715"/>
                </a:cubicBezTo>
                <a:cubicBezTo>
                  <a:pt x="726" y="716"/>
                  <a:pt x="726" y="718"/>
                  <a:pt x="726" y="719"/>
                </a:cubicBezTo>
                <a:cubicBezTo>
                  <a:pt x="726" y="720"/>
                  <a:pt x="726" y="722"/>
                  <a:pt x="727" y="723"/>
                </a:cubicBezTo>
                <a:cubicBezTo>
                  <a:pt x="727" y="724"/>
                  <a:pt x="728" y="725"/>
                  <a:pt x="730" y="726"/>
                </a:cubicBezTo>
                <a:cubicBezTo>
                  <a:pt x="731" y="727"/>
                  <a:pt x="732" y="727"/>
                  <a:pt x="734" y="727"/>
                </a:cubicBezTo>
                <a:cubicBezTo>
                  <a:pt x="735" y="727"/>
                  <a:pt x="736" y="727"/>
                  <a:pt x="738" y="726"/>
                </a:cubicBezTo>
                <a:cubicBezTo>
                  <a:pt x="740" y="725"/>
                  <a:pt x="741" y="723"/>
                  <a:pt x="742" y="720"/>
                </a:cubicBezTo>
                <a:cubicBezTo>
                  <a:pt x="747" y="721"/>
                  <a:pt x="747" y="721"/>
                  <a:pt x="747" y="721"/>
                </a:cubicBezTo>
                <a:cubicBezTo>
                  <a:pt x="746" y="723"/>
                  <a:pt x="746" y="725"/>
                  <a:pt x="744" y="726"/>
                </a:cubicBezTo>
                <a:close/>
                <a:moveTo>
                  <a:pt x="775" y="709"/>
                </a:moveTo>
                <a:cubicBezTo>
                  <a:pt x="773" y="711"/>
                  <a:pt x="771" y="712"/>
                  <a:pt x="769" y="714"/>
                </a:cubicBezTo>
                <a:cubicBezTo>
                  <a:pt x="767" y="715"/>
                  <a:pt x="765" y="716"/>
                  <a:pt x="762" y="716"/>
                </a:cubicBezTo>
                <a:cubicBezTo>
                  <a:pt x="760" y="716"/>
                  <a:pt x="758" y="715"/>
                  <a:pt x="756" y="714"/>
                </a:cubicBezTo>
                <a:cubicBezTo>
                  <a:pt x="754" y="713"/>
                  <a:pt x="752" y="711"/>
                  <a:pt x="751" y="709"/>
                </a:cubicBezTo>
                <a:cubicBezTo>
                  <a:pt x="750" y="707"/>
                  <a:pt x="749" y="705"/>
                  <a:pt x="749" y="703"/>
                </a:cubicBezTo>
                <a:cubicBezTo>
                  <a:pt x="749" y="700"/>
                  <a:pt x="750" y="698"/>
                  <a:pt x="751" y="696"/>
                </a:cubicBezTo>
                <a:cubicBezTo>
                  <a:pt x="752" y="694"/>
                  <a:pt x="754" y="693"/>
                  <a:pt x="756" y="691"/>
                </a:cubicBezTo>
                <a:cubicBezTo>
                  <a:pt x="759" y="690"/>
                  <a:pt x="761" y="689"/>
                  <a:pt x="763" y="689"/>
                </a:cubicBezTo>
                <a:cubicBezTo>
                  <a:pt x="766" y="689"/>
                  <a:pt x="768" y="690"/>
                  <a:pt x="770" y="691"/>
                </a:cubicBezTo>
                <a:cubicBezTo>
                  <a:pt x="772" y="692"/>
                  <a:pt x="774" y="693"/>
                  <a:pt x="775" y="696"/>
                </a:cubicBezTo>
                <a:cubicBezTo>
                  <a:pt x="776" y="698"/>
                  <a:pt x="777" y="700"/>
                  <a:pt x="777" y="702"/>
                </a:cubicBezTo>
                <a:cubicBezTo>
                  <a:pt x="777" y="705"/>
                  <a:pt x="776" y="707"/>
                  <a:pt x="775" y="709"/>
                </a:cubicBezTo>
                <a:close/>
                <a:moveTo>
                  <a:pt x="480" y="871"/>
                </a:moveTo>
                <a:cubicBezTo>
                  <a:pt x="480" y="873"/>
                  <a:pt x="480" y="874"/>
                  <a:pt x="479" y="875"/>
                </a:cubicBezTo>
                <a:cubicBezTo>
                  <a:pt x="478" y="875"/>
                  <a:pt x="477" y="876"/>
                  <a:pt x="475" y="876"/>
                </a:cubicBezTo>
                <a:cubicBezTo>
                  <a:pt x="471" y="877"/>
                  <a:pt x="471" y="877"/>
                  <a:pt x="471" y="877"/>
                </a:cubicBezTo>
                <a:cubicBezTo>
                  <a:pt x="470" y="868"/>
                  <a:pt x="470" y="868"/>
                  <a:pt x="470" y="868"/>
                </a:cubicBezTo>
                <a:cubicBezTo>
                  <a:pt x="474" y="867"/>
                  <a:pt x="474" y="867"/>
                  <a:pt x="474" y="867"/>
                </a:cubicBezTo>
                <a:cubicBezTo>
                  <a:pt x="476" y="867"/>
                  <a:pt x="477" y="868"/>
                  <a:pt x="478" y="868"/>
                </a:cubicBezTo>
                <a:cubicBezTo>
                  <a:pt x="479" y="869"/>
                  <a:pt x="480" y="870"/>
                  <a:pt x="480" y="871"/>
                </a:cubicBezTo>
                <a:close/>
                <a:moveTo>
                  <a:pt x="664" y="759"/>
                </a:moveTo>
                <a:cubicBezTo>
                  <a:pt x="665" y="761"/>
                  <a:pt x="665" y="763"/>
                  <a:pt x="664" y="765"/>
                </a:cubicBezTo>
                <a:cubicBezTo>
                  <a:pt x="664" y="767"/>
                  <a:pt x="662" y="769"/>
                  <a:pt x="660" y="770"/>
                </a:cubicBezTo>
                <a:cubicBezTo>
                  <a:pt x="655" y="773"/>
                  <a:pt x="655" y="773"/>
                  <a:pt x="655" y="773"/>
                </a:cubicBezTo>
                <a:cubicBezTo>
                  <a:pt x="648" y="759"/>
                  <a:pt x="648" y="759"/>
                  <a:pt x="648" y="759"/>
                </a:cubicBezTo>
                <a:cubicBezTo>
                  <a:pt x="653" y="756"/>
                  <a:pt x="653" y="756"/>
                  <a:pt x="653" y="756"/>
                </a:cubicBezTo>
                <a:cubicBezTo>
                  <a:pt x="655" y="755"/>
                  <a:pt x="657" y="755"/>
                  <a:pt x="659" y="755"/>
                </a:cubicBezTo>
                <a:cubicBezTo>
                  <a:pt x="661" y="756"/>
                  <a:pt x="662" y="757"/>
                  <a:pt x="664" y="759"/>
                </a:cubicBezTo>
                <a:close/>
                <a:moveTo>
                  <a:pt x="770" y="699"/>
                </a:moveTo>
                <a:cubicBezTo>
                  <a:pt x="770" y="700"/>
                  <a:pt x="771" y="701"/>
                  <a:pt x="771" y="703"/>
                </a:cubicBezTo>
                <a:cubicBezTo>
                  <a:pt x="771" y="704"/>
                  <a:pt x="771" y="705"/>
                  <a:pt x="770" y="707"/>
                </a:cubicBezTo>
                <a:cubicBezTo>
                  <a:pt x="769" y="708"/>
                  <a:pt x="768" y="709"/>
                  <a:pt x="767" y="709"/>
                </a:cubicBezTo>
                <a:cubicBezTo>
                  <a:pt x="765" y="710"/>
                  <a:pt x="764" y="711"/>
                  <a:pt x="763" y="711"/>
                </a:cubicBezTo>
                <a:cubicBezTo>
                  <a:pt x="761" y="711"/>
                  <a:pt x="760" y="710"/>
                  <a:pt x="759" y="710"/>
                </a:cubicBezTo>
                <a:cubicBezTo>
                  <a:pt x="758" y="709"/>
                  <a:pt x="757" y="708"/>
                  <a:pt x="756" y="706"/>
                </a:cubicBezTo>
                <a:cubicBezTo>
                  <a:pt x="755" y="705"/>
                  <a:pt x="755" y="704"/>
                  <a:pt x="755" y="702"/>
                </a:cubicBezTo>
                <a:cubicBezTo>
                  <a:pt x="755" y="701"/>
                  <a:pt x="755" y="700"/>
                  <a:pt x="756" y="698"/>
                </a:cubicBezTo>
                <a:cubicBezTo>
                  <a:pt x="757" y="697"/>
                  <a:pt x="758" y="696"/>
                  <a:pt x="759" y="696"/>
                </a:cubicBezTo>
                <a:cubicBezTo>
                  <a:pt x="760" y="695"/>
                  <a:pt x="762" y="694"/>
                  <a:pt x="763" y="694"/>
                </a:cubicBezTo>
                <a:cubicBezTo>
                  <a:pt x="764" y="694"/>
                  <a:pt x="766" y="695"/>
                  <a:pt x="767" y="695"/>
                </a:cubicBezTo>
                <a:cubicBezTo>
                  <a:pt x="768" y="696"/>
                  <a:pt x="769" y="697"/>
                  <a:pt x="770" y="699"/>
                </a:cubicBezTo>
                <a:close/>
                <a:moveTo>
                  <a:pt x="170" y="745"/>
                </a:moveTo>
                <a:cubicBezTo>
                  <a:pt x="171" y="746"/>
                  <a:pt x="171" y="747"/>
                  <a:pt x="170" y="748"/>
                </a:cubicBezTo>
                <a:cubicBezTo>
                  <a:pt x="169" y="749"/>
                  <a:pt x="168" y="750"/>
                  <a:pt x="167" y="750"/>
                </a:cubicBezTo>
                <a:cubicBezTo>
                  <a:pt x="166" y="750"/>
                  <a:pt x="165" y="750"/>
                  <a:pt x="163" y="749"/>
                </a:cubicBezTo>
                <a:cubicBezTo>
                  <a:pt x="159" y="747"/>
                  <a:pt x="159" y="747"/>
                  <a:pt x="159" y="747"/>
                </a:cubicBezTo>
                <a:cubicBezTo>
                  <a:pt x="164" y="739"/>
                  <a:pt x="164" y="739"/>
                  <a:pt x="164" y="739"/>
                </a:cubicBezTo>
                <a:cubicBezTo>
                  <a:pt x="168" y="742"/>
                  <a:pt x="168" y="742"/>
                  <a:pt x="168" y="742"/>
                </a:cubicBezTo>
                <a:cubicBezTo>
                  <a:pt x="169" y="743"/>
                  <a:pt x="170" y="743"/>
                  <a:pt x="170" y="745"/>
                </a:cubicBezTo>
                <a:close/>
                <a:moveTo>
                  <a:pt x="447" y="874"/>
                </a:moveTo>
                <a:cubicBezTo>
                  <a:pt x="447" y="875"/>
                  <a:pt x="447" y="876"/>
                  <a:pt x="446" y="877"/>
                </a:cubicBezTo>
                <a:cubicBezTo>
                  <a:pt x="445" y="878"/>
                  <a:pt x="444" y="878"/>
                  <a:pt x="442" y="879"/>
                </a:cubicBezTo>
                <a:cubicBezTo>
                  <a:pt x="437" y="879"/>
                  <a:pt x="437" y="879"/>
                  <a:pt x="437" y="879"/>
                </a:cubicBezTo>
                <a:cubicBezTo>
                  <a:pt x="437" y="870"/>
                  <a:pt x="437" y="870"/>
                  <a:pt x="437" y="870"/>
                </a:cubicBezTo>
                <a:cubicBezTo>
                  <a:pt x="442" y="870"/>
                  <a:pt x="442" y="870"/>
                  <a:pt x="442" y="870"/>
                </a:cubicBezTo>
                <a:cubicBezTo>
                  <a:pt x="443" y="870"/>
                  <a:pt x="445" y="870"/>
                  <a:pt x="446" y="871"/>
                </a:cubicBezTo>
                <a:cubicBezTo>
                  <a:pt x="447" y="872"/>
                  <a:pt x="447" y="873"/>
                  <a:pt x="447" y="874"/>
                </a:cubicBezTo>
                <a:close/>
                <a:moveTo>
                  <a:pt x="23" y="4"/>
                </a:moveTo>
                <a:cubicBezTo>
                  <a:pt x="40" y="29"/>
                  <a:pt x="53" y="60"/>
                  <a:pt x="53" y="97"/>
                </a:cubicBezTo>
                <a:cubicBezTo>
                  <a:pt x="53" y="313"/>
                  <a:pt x="53" y="313"/>
                  <a:pt x="53" y="313"/>
                </a:cubicBezTo>
                <a:cubicBezTo>
                  <a:pt x="385" y="313"/>
                  <a:pt x="385" y="313"/>
                  <a:pt x="385" y="313"/>
                </a:cubicBezTo>
                <a:cubicBezTo>
                  <a:pt x="385" y="312"/>
                  <a:pt x="385" y="312"/>
                  <a:pt x="385" y="312"/>
                </a:cubicBezTo>
                <a:cubicBezTo>
                  <a:pt x="385" y="312"/>
                  <a:pt x="385" y="312"/>
                  <a:pt x="385" y="312"/>
                </a:cubicBezTo>
                <a:cubicBezTo>
                  <a:pt x="385" y="0"/>
                  <a:pt x="385" y="0"/>
                  <a:pt x="385" y="0"/>
                </a:cubicBezTo>
                <a:cubicBezTo>
                  <a:pt x="376" y="3"/>
                  <a:pt x="366" y="4"/>
                  <a:pt x="354" y="4"/>
                </a:cubicBezTo>
                <a:lnTo>
                  <a:pt x="23" y="4"/>
                </a:lnTo>
                <a:close/>
                <a:moveTo>
                  <a:pt x="259" y="195"/>
                </a:moveTo>
                <a:cubicBezTo>
                  <a:pt x="257" y="242"/>
                  <a:pt x="257" y="242"/>
                  <a:pt x="257" y="242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81" y="242"/>
                  <a:pt x="181" y="242"/>
                  <a:pt x="181" y="242"/>
                </a:cubicBezTo>
                <a:cubicBezTo>
                  <a:pt x="179" y="195"/>
                  <a:pt x="179" y="195"/>
                  <a:pt x="179" y="195"/>
                </a:cubicBezTo>
                <a:cubicBezTo>
                  <a:pt x="134" y="182"/>
                  <a:pt x="134" y="182"/>
                  <a:pt x="134" y="182"/>
                </a:cubicBezTo>
                <a:cubicBezTo>
                  <a:pt x="169" y="152"/>
                  <a:pt x="169" y="152"/>
                  <a:pt x="169" y="152"/>
                </a:cubicBezTo>
                <a:cubicBezTo>
                  <a:pt x="151" y="108"/>
                  <a:pt x="151" y="108"/>
                  <a:pt x="151" y="108"/>
                </a:cubicBezTo>
                <a:cubicBezTo>
                  <a:pt x="197" y="117"/>
                  <a:pt x="197" y="117"/>
                  <a:pt x="197" y="117"/>
                </a:cubicBezTo>
                <a:cubicBezTo>
                  <a:pt x="219" y="76"/>
                  <a:pt x="219" y="76"/>
                  <a:pt x="219" y="76"/>
                </a:cubicBezTo>
                <a:cubicBezTo>
                  <a:pt x="241" y="117"/>
                  <a:pt x="241" y="117"/>
                  <a:pt x="241" y="117"/>
                </a:cubicBezTo>
                <a:cubicBezTo>
                  <a:pt x="287" y="108"/>
                  <a:pt x="287" y="108"/>
                  <a:pt x="287" y="108"/>
                </a:cubicBezTo>
                <a:cubicBezTo>
                  <a:pt x="269" y="152"/>
                  <a:pt x="269" y="152"/>
                  <a:pt x="269" y="152"/>
                </a:cubicBezTo>
                <a:cubicBezTo>
                  <a:pt x="304" y="182"/>
                  <a:pt x="304" y="182"/>
                  <a:pt x="304" y="182"/>
                </a:cubicBezTo>
                <a:lnTo>
                  <a:pt x="259" y="195"/>
                </a:lnTo>
                <a:close/>
                <a:moveTo>
                  <a:pt x="385" y="391"/>
                </a:moveTo>
                <a:cubicBezTo>
                  <a:pt x="385" y="391"/>
                  <a:pt x="385" y="391"/>
                  <a:pt x="385" y="391"/>
                </a:cubicBezTo>
                <a:cubicBezTo>
                  <a:pt x="385" y="743"/>
                  <a:pt x="385" y="743"/>
                  <a:pt x="385" y="743"/>
                </a:cubicBezTo>
                <a:cubicBezTo>
                  <a:pt x="385" y="743"/>
                  <a:pt x="385" y="743"/>
                  <a:pt x="385" y="743"/>
                </a:cubicBezTo>
                <a:cubicBezTo>
                  <a:pt x="385" y="743"/>
                  <a:pt x="385" y="743"/>
                  <a:pt x="385" y="743"/>
                </a:cubicBezTo>
                <a:cubicBezTo>
                  <a:pt x="103" y="582"/>
                  <a:pt x="103" y="582"/>
                  <a:pt x="103" y="582"/>
                </a:cubicBezTo>
                <a:cubicBezTo>
                  <a:pt x="72" y="565"/>
                  <a:pt x="53" y="532"/>
                  <a:pt x="53" y="497"/>
                </a:cubicBezTo>
                <a:cubicBezTo>
                  <a:pt x="53" y="389"/>
                  <a:pt x="53" y="389"/>
                  <a:pt x="53" y="389"/>
                </a:cubicBezTo>
                <a:cubicBezTo>
                  <a:pt x="385" y="389"/>
                  <a:pt x="385" y="389"/>
                  <a:pt x="385" y="389"/>
                </a:cubicBezTo>
                <a:lnTo>
                  <a:pt x="385" y="391"/>
                </a:lnTo>
                <a:close/>
                <a:moveTo>
                  <a:pt x="823" y="4"/>
                </a:moveTo>
                <a:cubicBezTo>
                  <a:pt x="806" y="29"/>
                  <a:pt x="793" y="60"/>
                  <a:pt x="793" y="97"/>
                </a:cubicBezTo>
                <a:cubicBezTo>
                  <a:pt x="793" y="312"/>
                  <a:pt x="793" y="312"/>
                  <a:pt x="793" y="312"/>
                </a:cubicBezTo>
                <a:cubicBezTo>
                  <a:pt x="793" y="313"/>
                  <a:pt x="793" y="313"/>
                  <a:pt x="793" y="313"/>
                </a:cubicBezTo>
                <a:cubicBezTo>
                  <a:pt x="461" y="313"/>
                  <a:pt x="461" y="313"/>
                  <a:pt x="461" y="313"/>
                </a:cubicBezTo>
                <a:cubicBezTo>
                  <a:pt x="461" y="4"/>
                  <a:pt x="461" y="4"/>
                  <a:pt x="461" y="4"/>
                </a:cubicBezTo>
                <a:cubicBezTo>
                  <a:pt x="461" y="4"/>
                  <a:pt x="461" y="4"/>
                  <a:pt x="461" y="4"/>
                </a:cubicBezTo>
                <a:cubicBezTo>
                  <a:pt x="461" y="0"/>
                  <a:pt x="461" y="0"/>
                  <a:pt x="461" y="0"/>
                </a:cubicBezTo>
                <a:cubicBezTo>
                  <a:pt x="470" y="3"/>
                  <a:pt x="480" y="4"/>
                  <a:pt x="491" y="4"/>
                </a:cubicBezTo>
                <a:lnTo>
                  <a:pt x="823" y="4"/>
                </a:lnTo>
                <a:close/>
                <a:moveTo>
                  <a:pt x="461" y="389"/>
                </a:moveTo>
                <a:cubicBezTo>
                  <a:pt x="793" y="389"/>
                  <a:pt x="793" y="389"/>
                  <a:pt x="793" y="389"/>
                </a:cubicBezTo>
                <a:cubicBezTo>
                  <a:pt x="793" y="497"/>
                  <a:pt x="793" y="497"/>
                  <a:pt x="793" y="497"/>
                </a:cubicBezTo>
                <a:cubicBezTo>
                  <a:pt x="793" y="532"/>
                  <a:pt x="774" y="565"/>
                  <a:pt x="743" y="582"/>
                </a:cubicBezTo>
                <a:cubicBezTo>
                  <a:pt x="461" y="743"/>
                  <a:pt x="461" y="743"/>
                  <a:pt x="461" y="743"/>
                </a:cubicBezTo>
                <a:cubicBezTo>
                  <a:pt x="461" y="743"/>
                  <a:pt x="461" y="743"/>
                  <a:pt x="461" y="743"/>
                </a:cubicBezTo>
                <a:cubicBezTo>
                  <a:pt x="461" y="743"/>
                  <a:pt x="461" y="743"/>
                  <a:pt x="461" y="743"/>
                </a:cubicBezTo>
                <a:lnTo>
                  <a:pt x="461" y="389"/>
                </a:lnTo>
                <a:close/>
              </a:path>
            </a:pathLst>
          </a:custGeom>
          <a:solidFill>
            <a:srgbClr val="E9052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203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_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94FB-906D-4B98-84AA-3F23946F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650207"/>
            <a:ext cx="4048125" cy="1750219"/>
          </a:xfrm>
        </p:spPr>
        <p:txBody>
          <a:bodyPr anchor="ctr" anchorCtr="0"/>
          <a:lstStyle>
            <a:lvl1pPr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3DDE-01C9-42BA-85AC-0430FCBF2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521867"/>
            <a:ext cx="4048125" cy="27860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79E1E-ECD7-49EA-B5E2-42B619346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421" y="4381498"/>
            <a:ext cx="991711" cy="4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2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97BF13-6FE9-4CFF-8E67-5B56A43CAD85}"/>
              </a:ext>
            </a:extLst>
          </p:cNvPr>
          <p:cNvSpPr/>
          <p:nvPr userDrawn="1"/>
        </p:nvSpPr>
        <p:spPr>
          <a:xfrm>
            <a:off x="0" y="0"/>
            <a:ext cx="285840" cy="4521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57A34-E406-49FA-ACB3-17FD3B5D91E8}"/>
              </a:ext>
            </a:extLst>
          </p:cNvPr>
          <p:cNvSpPr/>
          <p:nvPr userDrawn="1"/>
        </p:nvSpPr>
        <p:spPr>
          <a:xfrm>
            <a:off x="0" y="4521960"/>
            <a:ext cx="285840" cy="621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/>
        <p:txBody>
          <a:bodyPr/>
          <a:lstStyle/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76CC7A8-1E85-43E4-9C35-071B62A2EC23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 userDrawn="1"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9633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B92CF-6F8B-4ECB-B435-722162AF9B1A}"/>
              </a:ext>
            </a:extLst>
          </p:cNvPr>
          <p:cNvGrpSpPr/>
          <p:nvPr userDrawn="1"/>
        </p:nvGrpSpPr>
        <p:grpSpPr>
          <a:xfrm>
            <a:off x="0" y="0"/>
            <a:ext cx="285840" cy="5143500"/>
            <a:chOff x="0" y="0"/>
            <a:chExt cx="28584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97BF13-6FE9-4CFF-8E67-5B56A43CAD85}"/>
                </a:ext>
              </a:extLst>
            </p:cNvPr>
            <p:cNvSpPr/>
            <p:nvPr userDrawn="1"/>
          </p:nvSpPr>
          <p:spPr>
            <a:xfrm>
              <a:off x="0" y="0"/>
              <a:ext cx="285840" cy="45219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357A34-E406-49FA-ACB3-17FD3B5D91E8}"/>
                </a:ext>
              </a:extLst>
            </p:cNvPr>
            <p:cNvSpPr/>
            <p:nvPr userDrawn="1"/>
          </p:nvSpPr>
          <p:spPr>
            <a:xfrm>
              <a:off x="0" y="4521960"/>
              <a:ext cx="285840" cy="621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A2AD-9E9B-466B-AD5B-0CB1B724FAC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B1DE-8D73-4AFA-95E5-57D6E62C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8999-EE13-4DF1-9B3F-703ABD248F20}" type="datetime1">
              <a:rPr lang="en-AU" smtClean="0"/>
              <a:t>22/4/2023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E5F3-3665-4461-B770-070BFE32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5D6D-B1E7-41CE-A1BF-28323925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9015D-D5F1-4A9B-9BEE-7C8A6482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9"/>
            <a:ext cx="8424000" cy="2536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4C44B5-C469-46C0-A731-5DECCD4DF0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40000" y="688322"/>
            <a:ext cx="8424000" cy="25560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4216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58A3-E193-4684-ABCE-DF0A8B6C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4338"/>
            <a:ext cx="8424000" cy="6252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8D3A-1279-4066-93F5-53800A79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8" y="1322963"/>
            <a:ext cx="8424000" cy="29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2CD7-A72C-495B-9228-0E077D24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3204" y="4871074"/>
            <a:ext cx="1800000" cy="14196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2A3E01A-ABA1-4BB3-8F3E-B25277A2A107}" type="datetime1">
              <a:rPr lang="en-AU" smtClean="0"/>
              <a:t>22/4/2023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3B1A-E254-4E8E-8D77-905312686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3204" y="4689442"/>
            <a:ext cx="1800000" cy="14196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Footer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D85B-9034-49C5-A86E-714985BC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2710" y="4689442"/>
            <a:ext cx="144000" cy="14196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10C82E-75BD-4BFC-B4EB-C1FF7A001FF4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21960"/>
            <a:ext cx="8424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>
            <a:extLst>
              <a:ext uri="{FF2B5EF4-FFF2-40B4-BE49-F238E27FC236}">
                <a16:creationId xmlns:a16="http://schemas.microsoft.com/office/drawing/2014/main" id="{80CB9293-187B-416D-8329-72BEB7CE09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90118" y="4693007"/>
            <a:ext cx="1287182" cy="278394"/>
          </a:xfrm>
          <a:custGeom>
            <a:avLst/>
            <a:gdLst>
              <a:gd name="T0" fmla="*/ 308 w 4267"/>
              <a:gd name="T1" fmla="*/ 787 h 921"/>
              <a:gd name="T2" fmla="*/ 632 w 4267"/>
              <a:gd name="T3" fmla="*/ 862 h 921"/>
              <a:gd name="T4" fmla="*/ 384 w 4267"/>
              <a:gd name="T5" fmla="*/ 313 h 921"/>
              <a:gd name="T6" fmla="*/ 257 w 4267"/>
              <a:gd name="T7" fmla="*/ 241 h 921"/>
              <a:gd name="T8" fmla="*/ 196 w 4267"/>
              <a:gd name="T9" fmla="*/ 116 h 921"/>
              <a:gd name="T10" fmla="*/ 384 w 4267"/>
              <a:gd name="T11" fmla="*/ 391 h 921"/>
              <a:gd name="T12" fmla="*/ 53 w 4267"/>
              <a:gd name="T13" fmla="*/ 389 h 921"/>
              <a:gd name="T14" fmla="*/ 460 w 4267"/>
              <a:gd name="T15" fmla="*/ 313 h 921"/>
              <a:gd name="T16" fmla="*/ 792 w 4267"/>
              <a:gd name="T17" fmla="*/ 389 h 921"/>
              <a:gd name="T18" fmla="*/ 1195 w 4267"/>
              <a:gd name="T19" fmla="*/ 191 h 921"/>
              <a:gd name="T20" fmla="*/ 1368 w 4267"/>
              <a:gd name="T21" fmla="*/ 203 h 921"/>
              <a:gd name="T22" fmla="*/ 1195 w 4267"/>
              <a:gd name="T23" fmla="*/ 313 h 921"/>
              <a:gd name="T24" fmla="*/ 982 w 4267"/>
              <a:gd name="T25" fmla="*/ 68 h 921"/>
              <a:gd name="T26" fmla="*/ 2116 w 4267"/>
              <a:gd name="T27" fmla="*/ 381 h 921"/>
              <a:gd name="T28" fmla="*/ 2107 w 4267"/>
              <a:gd name="T29" fmla="*/ 133 h 921"/>
              <a:gd name="T30" fmla="*/ 2450 w 4267"/>
              <a:gd name="T31" fmla="*/ 152 h 921"/>
              <a:gd name="T32" fmla="*/ 2330 w 4267"/>
              <a:gd name="T33" fmla="*/ 290 h 921"/>
              <a:gd name="T34" fmla="*/ 2402 w 4267"/>
              <a:gd name="T35" fmla="*/ 171 h 921"/>
              <a:gd name="T36" fmla="*/ 1558 w 4267"/>
              <a:gd name="T37" fmla="*/ 153 h 921"/>
              <a:gd name="T38" fmla="*/ 1497 w 4267"/>
              <a:gd name="T39" fmla="*/ 318 h 921"/>
              <a:gd name="T40" fmla="*/ 1907 w 4267"/>
              <a:gd name="T41" fmla="*/ 223 h 921"/>
              <a:gd name="T42" fmla="*/ 1934 w 4267"/>
              <a:gd name="T43" fmla="*/ 290 h 921"/>
              <a:gd name="T44" fmla="*/ 2004 w 4267"/>
              <a:gd name="T45" fmla="*/ 171 h 921"/>
              <a:gd name="T46" fmla="*/ 1860 w 4267"/>
              <a:gd name="T47" fmla="*/ 91 h 921"/>
              <a:gd name="T48" fmla="*/ 1753 w 4267"/>
              <a:gd name="T49" fmla="*/ 313 h 921"/>
              <a:gd name="T50" fmla="*/ 2540 w 4267"/>
              <a:gd name="T51" fmla="*/ 313 h 921"/>
              <a:gd name="T52" fmla="*/ 1567 w 4267"/>
              <a:gd name="T53" fmla="*/ 382 h 921"/>
              <a:gd name="T54" fmla="*/ 1478 w 4267"/>
              <a:gd name="T55" fmla="*/ 560 h 921"/>
              <a:gd name="T56" fmla="*/ 1294 w 4267"/>
              <a:gd name="T57" fmla="*/ 544 h 921"/>
              <a:gd name="T58" fmla="*/ 2051 w 4267"/>
              <a:gd name="T59" fmla="*/ 453 h 921"/>
              <a:gd name="T60" fmla="*/ 2133 w 4267"/>
              <a:gd name="T61" fmla="*/ 596 h 921"/>
              <a:gd name="T62" fmla="*/ 2759 w 4267"/>
              <a:gd name="T63" fmla="*/ 473 h 921"/>
              <a:gd name="T64" fmla="*/ 2698 w 4267"/>
              <a:gd name="T65" fmla="*/ 638 h 921"/>
              <a:gd name="T66" fmla="*/ 1923 w 4267"/>
              <a:gd name="T67" fmla="*/ 638 h 921"/>
              <a:gd name="T68" fmla="*/ 1992 w 4267"/>
              <a:gd name="T69" fmla="*/ 611 h 921"/>
              <a:gd name="T70" fmla="*/ 1923 w 4267"/>
              <a:gd name="T71" fmla="*/ 596 h 921"/>
              <a:gd name="T72" fmla="*/ 2306 w 4267"/>
              <a:gd name="T73" fmla="*/ 634 h 921"/>
              <a:gd name="T74" fmla="*/ 2501 w 4267"/>
              <a:gd name="T75" fmla="*/ 449 h 921"/>
              <a:gd name="T76" fmla="*/ 2446 w 4267"/>
              <a:gd name="T77" fmla="*/ 634 h 921"/>
              <a:gd name="T78" fmla="*/ 2551 w 4267"/>
              <a:gd name="T79" fmla="*/ 468 h 921"/>
              <a:gd name="T80" fmla="*/ 1003 w 4267"/>
              <a:gd name="T81" fmla="*/ 389 h 921"/>
              <a:gd name="T82" fmla="*/ 1213 w 4267"/>
              <a:gd name="T83" fmla="*/ 634 h 921"/>
              <a:gd name="T84" fmla="*/ 1712 w 4267"/>
              <a:gd name="T85" fmla="*/ 449 h 921"/>
              <a:gd name="T86" fmla="*/ 1654 w 4267"/>
              <a:gd name="T87" fmla="*/ 543 h 921"/>
              <a:gd name="T88" fmla="*/ 1669 w 4267"/>
              <a:gd name="T89" fmla="*/ 507 h 921"/>
              <a:gd name="T90" fmla="*/ 4220 w 4267"/>
              <a:gd name="T91" fmla="*/ 382 h 921"/>
              <a:gd name="T92" fmla="*/ 4176 w 4267"/>
              <a:gd name="T93" fmla="*/ 634 h 921"/>
              <a:gd name="T94" fmla="*/ 4074 w 4267"/>
              <a:gd name="T95" fmla="*/ 449 h 921"/>
              <a:gd name="T96" fmla="*/ 4031 w 4267"/>
              <a:gd name="T97" fmla="*/ 543 h 921"/>
              <a:gd name="T98" fmla="*/ 3905 w 4267"/>
              <a:gd name="T99" fmla="*/ 492 h 921"/>
              <a:gd name="T100" fmla="*/ 3829 w 4267"/>
              <a:gd name="T101" fmla="*/ 453 h 921"/>
              <a:gd name="T102" fmla="*/ 3930 w 4267"/>
              <a:gd name="T103" fmla="*/ 596 h 921"/>
              <a:gd name="T104" fmla="*/ 3169 w 4267"/>
              <a:gd name="T105" fmla="*/ 477 h 921"/>
              <a:gd name="T106" fmla="*/ 3188 w 4267"/>
              <a:gd name="T107" fmla="*/ 543 h 921"/>
              <a:gd name="T108" fmla="*/ 3407 w 4267"/>
              <a:gd name="T109" fmla="*/ 502 h 921"/>
              <a:gd name="T110" fmla="*/ 3392 w 4267"/>
              <a:gd name="T111" fmla="*/ 549 h 921"/>
              <a:gd name="T112" fmla="*/ 3425 w 4267"/>
              <a:gd name="T113" fmla="*/ 638 h 921"/>
              <a:gd name="T114" fmla="*/ 2904 w 4267"/>
              <a:gd name="T115" fmla="*/ 389 h 921"/>
              <a:gd name="T116" fmla="*/ 3106 w 4267"/>
              <a:gd name="T117" fmla="*/ 389 h 921"/>
              <a:gd name="T118" fmla="*/ 3757 w 4267"/>
              <a:gd name="T119" fmla="*/ 634 h 921"/>
              <a:gd name="T120" fmla="*/ 3530 w 4267"/>
              <a:gd name="T121" fmla="*/ 705 h 921"/>
              <a:gd name="T122" fmla="*/ 3661 w 4267"/>
              <a:gd name="T123" fmla="*/ 507 h 921"/>
              <a:gd name="T124" fmla="*/ 3675 w 4267"/>
              <a:gd name="T125" fmla="*/ 543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67" h="921">
                <a:moveTo>
                  <a:pt x="814" y="673"/>
                </a:moveTo>
                <a:cubicBezTo>
                  <a:pt x="823" y="624"/>
                  <a:pt x="823" y="624"/>
                  <a:pt x="823" y="624"/>
                </a:cubicBezTo>
                <a:cubicBezTo>
                  <a:pt x="537" y="787"/>
                  <a:pt x="537" y="787"/>
                  <a:pt x="537" y="787"/>
                </a:cubicBezTo>
                <a:cubicBezTo>
                  <a:pt x="613" y="787"/>
                  <a:pt x="613" y="787"/>
                  <a:pt x="613" y="787"/>
                </a:cubicBezTo>
                <a:cubicBezTo>
                  <a:pt x="569" y="815"/>
                  <a:pt x="500" y="832"/>
                  <a:pt x="422" y="832"/>
                </a:cubicBezTo>
                <a:cubicBezTo>
                  <a:pt x="345" y="832"/>
                  <a:pt x="276" y="815"/>
                  <a:pt x="232" y="787"/>
                </a:cubicBezTo>
                <a:cubicBezTo>
                  <a:pt x="308" y="787"/>
                  <a:pt x="308" y="787"/>
                  <a:pt x="308" y="787"/>
                </a:cubicBezTo>
                <a:cubicBezTo>
                  <a:pt x="22" y="624"/>
                  <a:pt x="22" y="624"/>
                  <a:pt x="22" y="624"/>
                </a:cubicBezTo>
                <a:cubicBezTo>
                  <a:pt x="31" y="673"/>
                  <a:pt x="31" y="673"/>
                  <a:pt x="31" y="673"/>
                </a:cubicBezTo>
                <a:cubicBezTo>
                  <a:pt x="0" y="699"/>
                  <a:pt x="0" y="699"/>
                  <a:pt x="0" y="699"/>
                </a:cubicBezTo>
                <a:cubicBezTo>
                  <a:pt x="222" y="825"/>
                  <a:pt x="222" y="825"/>
                  <a:pt x="222" y="825"/>
                </a:cubicBezTo>
                <a:cubicBezTo>
                  <a:pt x="213" y="862"/>
                  <a:pt x="213" y="862"/>
                  <a:pt x="213" y="862"/>
                </a:cubicBezTo>
                <a:cubicBezTo>
                  <a:pt x="255" y="897"/>
                  <a:pt x="333" y="921"/>
                  <a:pt x="422" y="921"/>
                </a:cubicBezTo>
                <a:cubicBezTo>
                  <a:pt x="512" y="921"/>
                  <a:pt x="590" y="897"/>
                  <a:pt x="632" y="862"/>
                </a:cubicBezTo>
                <a:cubicBezTo>
                  <a:pt x="623" y="825"/>
                  <a:pt x="623" y="825"/>
                  <a:pt x="623" y="825"/>
                </a:cubicBezTo>
                <a:cubicBezTo>
                  <a:pt x="845" y="699"/>
                  <a:pt x="845" y="699"/>
                  <a:pt x="845" y="699"/>
                </a:cubicBezTo>
                <a:lnTo>
                  <a:pt x="814" y="673"/>
                </a:lnTo>
                <a:close/>
                <a:moveTo>
                  <a:pt x="22" y="4"/>
                </a:moveTo>
                <a:cubicBezTo>
                  <a:pt x="40" y="29"/>
                  <a:pt x="53" y="60"/>
                  <a:pt x="53" y="96"/>
                </a:cubicBezTo>
                <a:cubicBezTo>
                  <a:pt x="53" y="313"/>
                  <a:pt x="53" y="313"/>
                  <a:pt x="53" y="313"/>
                </a:cubicBezTo>
                <a:cubicBezTo>
                  <a:pt x="384" y="313"/>
                  <a:pt x="384" y="313"/>
                  <a:pt x="384" y="313"/>
                </a:cubicBezTo>
                <a:cubicBezTo>
                  <a:pt x="384" y="311"/>
                  <a:pt x="384" y="311"/>
                  <a:pt x="384" y="311"/>
                </a:cubicBezTo>
                <a:cubicBezTo>
                  <a:pt x="384" y="311"/>
                  <a:pt x="384" y="311"/>
                  <a:pt x="384" y="311"/>
                </a:cubicBezTo>
                <a:cubicBezTo>
                  <a:pt x="384" y="0"/>
                  <a:pt x="384" y="0"/>
                  <a:pt x="384" y="0"/>
                </a:cubicBezTo>
                <a:cubicBezTo>
                  <a:pt x="375" y="2"/>
                  <a:pt x="365" y="4"/>
                  <a:pt x="354" y="4"/>
                </a:cubicBezTo>
                <a:lnTo>
                  <a:pt x="22" y="4"/>
                </a:lnTo>
                <a:close/>
                <a:moveTo>
                  <a:pt x="259" y="195"/>
                </a:moveTo>
                <a:cubicBezTo>
                  <a:pt x="257" y="241"/>
                  <a:pt x="257" y="241"/>
                  <a:pt x="257" y="241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81" y="241"/>
                  <a:pt x="181" y="241"/>
                  <a:pt x="181" y="241"/>
                </a:cubicBezTo>
                <a:cubicBezTo>
                  <a:pt x="178" y="195"/>
                  <a:pt x="178" y="195"/>
                  <a:pt x="178" y="195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68" y="151"/>
                  <a:pt x="168" y="151"/>
                  <a:pt x="168" y="151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96" y="116"/>
                  <a:pt x="196" y="116"/>
                  <a:pt x="196" y="116"/>
                </a:cubicBezTo>
                <a:cubicBezTo>
                  <a:pt x="219" y="75"/>
                  <a:pt x="219" y="75"/>
                  <a:pt x="219" y="75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87" y="108"/>
                  <a:pt x="287" y="108"/>
                  <a:pt x="287" y="108"/>
                </a:cubicBezTo>
                <a:cubicBezTo>
                  <a:pt x="269" y="151"/>
                  <a:pt x="269" y="151"/>
                  <a:pt x="269" y="151"/>
                </a:cubicBezTo>
                <a:cubicBezTo>
                  <a:pt x="304" y="182"/>
                  <a:pt x="304" y="182"/>
                  <a:pt x="304" y="182"/>
                </a:cubicBezTo>
                <a:lnTo>
                  <a:pt x="259" y="195"/>
                </a:lnTo>
                <a:close/>
                <a:moveTo>
                  <a:pt x="384" y="391"/>
                </a:moveTo>
                <a:cubicBezTo>
                  <a:pt x="384" y="391"/>
                  <a:pt x="384" y="391"/>
                  <a:pt x="384" y="391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384" y="743"/>
                  <a:pt x="384" y="743"/>
                  <a:pt x="384" y="743"/>
                </a:cubicBezTo>
                <a:cubicBezTo>
                  <a:pt x="103" y="582"/>
                  <a:pt x="103" y="582"/>
                  <a:pt x="103" y="582"/>
                </a:cubicBezTo>
                <a:cubicBezTo>
                  <a:pt x="72" y="564"/>
                  <a:pt x="53" y="532"/>
                  <a:pt x="53" y="496"/>
                </a:cubicBezTo>
                <a:cubicBezTo>
                  <a:pt x="53" y="389"/>
                  <a:pt x="53" y="389"/>
                  <a:pt x="53" y="389"/>
                </a:cubicBezTo>
                <a:cubicBezTo>
                  <a:pt x="384" y="389"/>
                  <a:pt x="384" y="389"/>
                  <a:pt x="384" y="389"/>
                </a:cubicBezTo>
                <a:lnTo>
                  <a:pt x="384" y="391"/>
                </a:lnTo>
                <a:close/>
                <a:moveTo>
                  <a:pt x="823" y="4"/>
                </a:moveTo>
                <a:cubicBezTo>
                  <a:pt x="805" y="29"/>
                  <a:pt x="792" y="60"/>
                  <a:pt x="792" y="96"/>
                </a:cubicBezTo>
                <a:cubicBezTo>
                  <a:pt x="792" y="311"/>
                  <a:pt x="792" y="311"/>
                  <a:pt x="792" y="311"/>
                </a:cubicBezTo>
                <a:cubicBezTo>
                  <a:pt x="792" y="313"/>
                  <a:pt x="792" y="313"/>
                  <a:pt x="792" y="313"/>
                </a:cubicBezTo>
                <a:cubicBezTo>
                  <a:pt x="460" y="313"/>
                  <a:pt x="460" y="313"/>
                  <a:pt x="460" y="313"/>
                </a:cubicBezTo>
                <a:cubicBezTo>
                  <a:pt x="460" y="4"/>
                  <a:pt x="460" y="4"/>
                  <a:pt x="460" y="4"/>
                </a:cubicBezTo>
                <a:cubicBezTo>
                  <a:pt x="460" y="4"/>
                  <a:pt x="460" y="4"/>
                  <a:pt x="460" y="4"/>
                </a:cubicBezTo>
                <a:cubicBezTo>
                  <a:pt x="460" y="0"/>
                  <a:pt x="460" y="0"/>
                  <a:pt x="460" y="0"/>
                </a:cubicBezTo>
                <a:cubicBezTo>
                  <a:pt x="470" y="2"/>
                  <a:pt x="480" y="4"/>
                  <a:pt x="491" y="4"/>
                </a:cubicBezTo>
                <a:lnTo>
                  <a:pt x="823" y="4"/>
                </a:lnTo>
                <a:close/>
                <a:moveTo>
                  <a:pt x="460" y="389"/>
                </a:moveTo>
                <a:cubicBezTo>
                  <a:pt x="792" y="389"/>
                  <a:pt x="792" y="389"/>
                  <a:pt x="792" y="389"/>
                </a:cubicBezTo>
                <a:cubicBezTo>
                  <a:pt x="792" y="496"/>
                  <a:pt x="792" y="496"/>
                  <a:pt x="792" y="496"/>
                </a:cubicBezTo>
                <a:cubicBezTo>
                  <a:pt x="792" y="532"/>
                  <a:pt x="773" y="564"/>
                  <a:pt x="742" y="582"/>
                </a:cubicBezTo>
                <a:cubicBezTo>
                  <a:pt x="460" y="743"/>
                  <a:pt x="460" y="743"/>
                  <a:pt x="460" y="743"/>
                </a:cubicBezTo>
                <a:cubicBezTo>
                  <a:pt x="460" y="743"/>
                  <a:pt x="460" y="743"/>
                  <a:pt x="460" y="743"/>
                </a:cubicBezTo>
                <a:cubicBezTo>
                  <a:pt x="460" y="743"/>
                  <a:pt x="460" y="743"/>
                  <a:pt x="460" y="743"/>
                </a:cubicBezTo>
                <a:lnTo>
                  <a:pt x="460" y="389"/>
                </a:lnTo>
                <a:close/>
                <a:moveTo>
                  <a:pt x="1195" y="191"/>
                </a:moveTo>
                <a:cubicBezTo>
                  <a:pt x="1195" y="191"/>
                  <a:pt x="1195" y="191"/>
                  <a:pt x="1195" y="191"/>
                </a:cubicBezTo>
                <a:cubicBezTo>
                  <a:pt x="1195" y="61"/>
                  <a:pt x="1195" y="61"/>
                  <a:pt x="1195" y="61"/>
                </a:cubicBezTo>
                <a:cubicBezTo>
                  <a:pt x="1242" y="61"/>
                  <a:pt x="1242" y="61"/>
                  <a:pt x="1242" y="61"/>
                </a:cubicBezTo>
                <a:cubicBezTo>
                  <a:pt x="1242" y="156"/>
                  <a:pt x="1242" y="156"/>
                  <a:pt x="1242" y="156"/>
                </a:cubicBezTo>
                <a:cubicBezTo>
                  <a:pt x="1253" y="139"/>
                  <a:pt x="1273" y="128"/>
                  <a:pt x="1298" y="128"/>
                </a:cubicBezTo>
                <a:cubicBezTo>
                  <a:pt x="1317" y="128"/>
                  <a:pt x="1334" y="135"/>
                  <a:pt x="1348" y="148"/>
                </a:cubicBezTo>
                <a:cubicBezTo>
                  <a:pt x="1361" y="161"/>
                  <a:pt x="1368" y="179"/>
                  <a:pt x="1368" y="203"/>
                </a:cubicBezTo>
                <a:cubicBezTo>
                  <a:pt x="1368" y="313"/>
                  <a:pt x="1368" y="313"/>
                  <a:pt x="1368" y="313"/>
                </a:cubicBezTo>
                <a:cubicBezTo>
                  <a:pt x="1322" y="313"/>
                  <a:pt x="1322" y="313"/>
                  <a:pt x="1322" y="313"/>
                </a:cubicBezTo>
                <a:cubicBezTo>
                  <a:pt x="1322" y="215"/>
                  <a:pt x="1322" y="215"/>
                  <a:pt x="1322" y="215"/>
                </a:cubicBezTo>
                <a:cubicBezTo>
                  <a:pt x="1322" y="187"/>
                  <a:pt x="1306" y="171"/>
                  <a:pt x="1283" y="171"/>
                </a:cubicBezTo>
                <a:cubicBezTo>
                  <a:pt x="1259" y="171"/>
                  <a:pt x="1242" y="189"/>
                  <a:pt x="1242" y="216"/>
                </a:cubicBezTo>
                <a:cubicBezTo>
                  <a:pt x="1242" y="313"/>
                  <a:pt x="1242" y="313"/>
                  <a:pt x="1242" y="313"/>
                </a:cubicBezTo>
                <a:cubicBezTo>
                  <a:pt x="1195" y="313"/>
                  <a:pt x="1195" y="313"/>
                  <a:pt x="1195" y="313"/>
                </a:cubicBezTo>
                <a:lnTo>
                  <a:pt x="1195" y="191"/>
                </a:lnTo>
                <a:close/>
                <a:moveTo>
                  <a:pt x="1052" y="313"/>
                </a:moveTo>
                <a:cubicBezTo>
                  <a:pt x="1101" y="313"/>
                  <a:pt x="1101" y="313"/>
                  <a:pt x="1101" y="313"/>
                </a:cubicBezTo>
                <a:cubicBezTo>
                  <a:pt x="1101" y="115"/>
                  <a:pt x="1101" y="115"/>
                  <a:pt x="1101" y="115"/>
                </a:cubicBezTo>
                <a:cubicBezTo>
                  <a:pt x="1171" y="115"/>
                  <a:pt x="1171" y="115"/>
                  <a:pt x="1171" y="115"/>
                </a:cubicBezTo>
                <a:cubicBezTo>
                  <a:pt x="1171" y="68"/>
                  <a:pt x="1171" y="68"/>
                  <a:pt x="1171" y="68"/>
                </a:cubicBezTo>
                <a:cubicBezTo>
                  <a:pt x="982" y="68"/>
                  <a:pt x="982" y="68"/>
                  <a:pt x="982" y="68"/>
                </a:cubicBezTo>
                <a:cubicBezTo>
                  <a:pt x="982" y="115"/>
                  <a:pt x="982" y="115"/>
                  <a:pt x="982" y="115"/>
                </a:cubicBezTo>
                <a:cubicBezTo>
                  <a:pt x="1052" y="115"/>
                  <a:pt x="1052" y="115"/>
                  <a:pt x="1052" y="115"/>
                </a:cubicBezTo>
                <a:lnTo>
                  <a:pt x="1052" y="313"/>
                </a:lnTo>
                <a:close/>
                <a:moveTo>
                  <a:pt x="2182" y="319"/>
                </a:moveTo>
                <a:cubicBezTo>
                  <a:pt x="2173" y="338"/>
                  <a:pt x="2162" y="348"/>
                  <a:pt x="2147" y="348"/>
                </a:cubicBezTo>
                <a:cubicBezTo>
                  <a:pt x="2140" y="348"/>
                  <a:pt x="2132" y="346"/>
                  <a:pt x="2124" y="342"/>
                </a:cubicBezTo>
                <a:cubicBezTo>
                  <a:pt x="2116" y="381"/>
                  <a:pt x="2116" y="381"/>
                  <a:pt x="2116" y="381"/>
                </a:cubicBezTo>
                <a:cubicBezTo>
                  <a:pt x="2126" y="387"/>
                  <a:pt x="2137" y="390"/>
                  <a:pt x="2151" y="390"/>
                </a:cubicBezTo>
                <a:cubicBezTo>
                  <a:pt x="2187" y="390"/>
                  <a:pt x="2210" y="368"/>
                  <a:pt x="2227" y="322"/>
                </a:cubicBezTo>
                <a:cubicBezTo>
                  <a:pt x="2300" y="133"/>
                  <a:pt x="2300" y="133"/>
                  <a:pt x="2300" y="133"/>
                </a:cubicBezTo>
                <a:cubicBezTo>
                  <a:pt x="2249" y="133"/>
                  <a:pt x="2249" y="133"/>
                  <a:pt x="2249" y="133"/>
                </a:cubicBezTo>
                <a:cubicBezTo>
                  <a:pt x="2208" y="250"/>
                  <a:pt x="2208" y="250"/>
                  <a:pt x="2208" y="250"/>
                </a:cubicBezTo>
                <a:cubicBezTo>
                  <a:pt x="2161" y="133"/>
                  <a:pt x="2161" y="133"/>
                  <a:pt x="2161" y="133"/>
                </a:cubicBezTo>
                <a:cubicBezTo>
                  <a:pt x="2107" y="133"/>
                  <a:pt x="2107" y="133"/>
                  <a:pt x="2107" y="133"/>
                </a:cubicBezTo>
                <a:cubicBezTo>
                  <a:pt x="2186" y="311"/>
                  <a:pt x="2186" y="311"/>
                  <a:pt x="2186" y="311"/>
                </a:cubicBezTo>
                <a:lnTo>
                  <a:pt x="2182" y="319"/>
                </a:lnTo>
                <a:close/>
                <a:moveTo>
                  <a:pt x="2330" y="290"/>
                </a:moveTo>
                <a:cubicBezTo>
                  <a:pt x="2313" y="272"/>
                  <a:pt x="2305" y="249"/>
                  <a:pt x="2305" y="222"/>
                </a:cubicBezTo>
                <a:cubicBezTo>
                  <a:pt x="2305" y="195"/>
                  <a:pt x="2313" y="172"/>
                  <a:pt x="2330" y="155"/>
                </a:cubicBezTo>
                <a:cubicBezTo>
                  <a:pt x="2347" y="137"/>
                  <a:pt x="2369" y="128"/>
                  <a:pt x="2394" y="128"/>
                </a:cubicBezTo>
                <a:cubicBezTo>
                  <a:pt x="2416" y="128"/>
                  <a:pt x="2434" y="136"/>
                  <a:pt x="2450" y="152"/>
                </a:cubicBezTo>
                <a:cubicBezTo>
                  <a:pt x="2450" y="133"/>
                  <a:pt x="2450" y="133"/>
                  <a:pt x="2450" y="133"/>
                </a:cubicBezTo>
                <a:cubicBezTo>
                  <a:pt x="2496" y="133"/>
                  <a:pt x="2496" y="133"/>
                  <a:pt x="2496" y="133"/>
                </a:cubicBezTo>
                <a:cubicBezTo>
                  <a:pt x="2496" y="313"/>
                  <a:pt x="2496" y="313"/>
                  <a:pt x="2496" y="313"/>
                </a:cubicBezTo>
                <a:cubicBezTo>
                  <a:pt x="2450" y="313"/>
                  <a:pt x="2450" y="313"/>
                  <a:pt x="2450" y="313"/>
                </a:cubicBezTo>
                <a:cubicBezTo>
                  <a:pt x="2450" y="295"/>
                  <a:pt x="2450" y="295"/>
                  <a:pt x="2450" y="295"/>
                </a:cubicBezTo>
                <a:cubicBezTo>
                  <a:pt x="2434" y="310"/>
                  <a:pt x="2416" y="318"/>
                  <a:pt x="2394" y="318"/>
                </a:cubicBezTo>
                <a:cubicBezTo>
                  <a:pt x="2368" y="318"/>
                  <a:pt x="2347" y="309"/>
                  <a:pt x="2330" y="290"/>
                </a:cubicBezTo>
                <a:close/>
                <a:moveTo>
                  <a:pt x="2352" y="223"/>
                </a:moveTo>
                <a:cubicBezTo>
                  <a:pt x="2352" y="237"/>
                  <a:pt x="2356" y="249"/>
                  <a:pt x="2366" y="260"/>
                </a:cubicBezTo>
                <a:cubicBezTo>
                  <a:pt x="2375" y="270"/>
                  <a:pt x="2387" y="275"/>
                  <a:pt x="2402" y="275"/>
                </a:cubicBezTo>
                <a:cubicBezTo>
                  <a:pt x="2416" y="275"/>
                  <a:pt x="2428" y="270"/>
                  <a:pt x="2438" y="260"/>
                </a:cubicBezTo>
                <a:cubicBezTo>
                  <a:pt x="2448" y="249"/>
                  <a:pt x="2453" y="237"/>
                  <a:pt x="2453" y="223"/>
                </a:cubicBezTo>
                <a:cubicBezTo>
                  <a:pt x="2453" y="208"/>
                  <a:pt x="2448" y="196"/>
                  <a:pt x="2438" y="186"/>
                </a:cubicBezTo>
                <a:cubicBezTo>
                  <a:pt x="2428" y="176"/>
                  <a:pt x="2416" y="171"/>
                  <a:pt x="2402" y="171"/>
                </a:cubicBezTo>
                <a:cubicBezTo>
                  <a:pt x="2387" y="171"/>
                  <a:pt x="2375" y="176"/>
                  <a:pt x="2365" y="186"/>
                </a:cubicBezTo>
                <a:cubicBezTo>
                  <a:pt x="2356" y="196"/>
                  <a:pt x="2352" y="208"/>
                  <a:pt x="2352" y="223"/>
                </a:cubicBezTo>
                <a:close/>
                <a:moveTo>
                  <a:pt x="1424" y="290"/>
                </a:moveTo>
                <a:cubicBezTo>
                  <a:pt x="1407" y="272"/>
                  <a:pt x="1399" y="249"/>
                  <a:pt x="1399" y="223"/>
                </a:cubicBezTo>
                <a:cubicBezTo>
                  <a:pt x="1399" y="195"/>
                  <a:pt x="1408" y="173"/>
                  <a:pt x="1425" y="155"/>
                </a:cubicBezTo>
                <a:cubicBezTo>
                  <a:pt x="1443" y="137"/>
                  <a:pt x="1465" y="128"/>
                  <a:pt x="1493" y="128"/>
                </a:cubicBezTo>
                <a:cubicBezTo>
                  <a:pt x="1520" y="128"/>
                  <a:pt x="1541" y="136"/>
                  <a:pt x="1558" y="153"/>
                </a:cubicBezTo>
                <a:cubicBezTo>
                  <a:pt x="1575" y="169"/>
                  <a:pt x="1584" y="191"/>
                  <a:pt x="1584" y="219"/>
                </a:cubicBezTo>
                <a:cubicBezTo>
                  <a:pt x="1584" y="225"/>
                  <a:pt x="1583" y="232"/>
                  <a:pt x="1582" y="240"/>
                </a:cubicBezTo>
                <a:cubicBezTo>
                  <a:pt x="1447" y="240"/>
                  <a:pt x="1447" y="240"/>
                  <a:pt x="1447" y="240"/>
                </a:cubicBezTo>
                <a:cubicBezTo>
                  <a:pt x="1453" y="265"/>
                  <a:pt x="1471" y="278"/>
                  <a:pt x="1499" y="278"/>
                </a:cubicBezTo>
                <a:cubicBezTo>
                  <a:pt x="1519" y="278"/>
                  <a:pt x="1542" y="270"/>
                  <a:pt x="1558" y="260"/>
                </a:cubicBezTo>
                <a:cubicBezTo>
                  <a:pt x="1576" y="293"/>
                  <a:pt x="1576" y="293"/>
                  <a:pt x="1576" y="293"/>
                </a:cubicBezTo>
                <a:cubicBezTo>
                  <a:pt x="1553" y="309"/>
                  <a:pt x="1527" y="318"/>
                  <a:pt x="1497" y="318"/>
                </a:cubicBezTo>
                <a:cubicBezTo>
                  <a:pt x="1465" y="318"/>
                  <a:pt x="1441" y="308"/>
                  <a:pt x="1424" y="290"/>
                </a:cubicBezTo>
                <a:close/>
                <a:moveTo>
                  <a:pt x="1447" y="205"/>
                </a:moveTo>
                <a:cubicBezTo>
                  <a:pt x="1538" y="205"/>
                  <a:pt x="1538" y="205"/>
                  <a:pt x="1538" y="205"/>
                </a:cubicBezTo>
                <a:cubicBezTo>
                  <a:pt x="1534" y="181"/>
                  <a:pt x="1517" y="167"/>
                  <a:pt x="1493" y="167"/>
                </a:cubicBezTo>
                <a:cubicBezTo>
                  <a:pt x="1470" y="167"/>
                  <a:pt x="1452" y="181"/>
                  <a:pt x="1447" y="205"/>
                </a:cubicBezTo>
                <a:close/>
                <a:moveTo>
                  <a:pt x="1934" y="290"/>
                </a:moveTo>
                <a:cubicBezTo>
                  <a:pt x="1916" y="272"/>
                  <a:pt x="1907" y="250"/>
                  <a:pt x="1907" y="223"/>
                </a:cubicBezTo>
                <a:cubicBezTo>
                  <a:pt x="1907" y="196"/>
                  <a:pt x="1916" y="174"/>
                  <a:pt x="1934" y="156"/>
                </a:cubicBezTo>
                <a:cubicBezTo>
                  <a:pt x="1953" y="137"/>
                  <a:pt x="1976" y="128"/>
                  <a:pt x="2004" y="128"/>
                </a:cubicBezTo>
                <a:cubicBezTo>
                  <a:pt x="2032" y="128"/>
                  <a:pt x="2055" y="137"/>
                  <a:pt x="2073" y="156"/>
                </a:cubicBezTo>
                <a:cubicBezTo>
                  <a:pt x="2092" y="174"/>
                  <a:pt x="2101" y="196"/>
                  <a:pt x="2101" y="223"/>
                </a:cubicBezTo>
                <a:cubicBezTo>
                  <a:pt x="2101" y="250"/>
                  <a:pt x="2092" y="272"/>
                  <a:pt x="2073" y="290"/>
                </a:cubicBezTo>
                <a:cubicBezTo>
                  <a:pt x="2055" y="308"/>
                  <a:pt x="2032" y="318"/>
                  <a:pt x="2004" y="318"/>
                </a:cubicBezTo>
                <a:cubicBezTo>
                  <a:pt x="1976" y="318"/>
                  <a:pt x="1953" y="308"/>
                  <a:pt x="1934" y="290"/>
                </a:cubicBezTo>
                <a:close/>
                <a:moveTo>
                  <a:pt x="1954" y="223"/>
                </a:moveTo>
                <a:cubicBezTo>
                  <a:pt x="1954" y="237"/>
                  <a:pt x="1958" y="249"/>
                  <a:pt x="1968" y="260"/>
                </a:cubicBezTo>
                <a:cubicBezTo>
                  <a:pt x="1978" y="270"/>
                  <a:pt x="1990" y="275"/>
                  <a:pt x="2004" y="275"/>
                </a:cubicBezTo>
                <a:cubicBezTo>
                  <a:pt x="2018" y="275"/>
                  <a:pt x="2030" y="270"/>
                  <a:pt x="2039" y="260"/>
                </a:cubicBezTo>
                <a:cubicBezTo>
                  <a:pt x="2049" y="249"/>
                  <a:pt x="2054" y="237"/>
                  <a:pt x="2054" y="223"/>
                </a:cubicBezTo>
                <a:cubicBezTo>
                  <a:pt x="2054" y="208"/>
                  <a:pt x="2049" y="196"/>
                  <a:pt x="2039" y="186"/>
                </a:cubicBezTo>
                <a:cubicBezTo>
                  <a:pt x="2030" y="176"/>
                  <a:pt x="2018" y="171"/>
                  <a:pt x="2004" y="171"/>
                </a:cubicBezTo>
                <a:cubicBezTo>
                  <a:pt x="1990" y="171"/>
                  <a:pt x="1978" y="176"/>
                  <a:pt x="1968" y="186"/>
                </a:cubicBezTo>
                <a:cubicBezTo>
                  <a:pt x="1958" y="196"/>
                  <a:pt x="1954" y="208"/>
                  <a:pt x="1954" y="223"/>
                </a:cubicBezTo>
                <a:close/>
                <a:moveTo>
                  <a:pt x="1753" y="313"/>
                </a:moveTo>
                <a:cubicBezTo>
                  <a:pt x="1703" y="313"/>
                  <a:pt x="1703" y="313"/>
                  <a:pt x="1703" y="313"/>
                </a:cubicBezTo>
                <a:cubicBezTo>
                  <a:pt x="1703" y="68"/>
                  <a:pt x="1703" y="68"/>
                  <a:pt x="1703" y="68"/>
                </a:cubicBezTo>
                <a:cubicBezTo>
                  <a:pt x="1798" y="68"/>
                  <a:pt x="1798" y="68"/>
                  <a:pt x="1798" y="68"/>
                </a:cubicBezTo>
                <a:cubicBezTo>
                  <a:pt x="1825" y="68"/>
                  <a:pt x="1846" y="76"/>
                  <a:pt x="1860" y="91"/>
                </a:cubicBezTo>
                <a:cubicBezTo>
                  <a:pt x="1874" y="106"/>
                  <a:pt x="1881" y="124"/>
                  <a:pt x="1881" y="146"/>
                </a:cubicBezTo>
                <a:cubicBezTo>
                  <a:pt x="1881" y="178"/>
                  <a:pt x="1865" y="206"/>
                  <a:pt x="1832" y="218"/>
                </a:cubicBezTo>
                <a:cubicBezTo>
                  <a:pt x="1891" y="313"/>
                  <a:pt x="1891" y="313"/>
                  <a:pt x="1891" y="313"/>
                </a:cubicBezTo>
                <a:cubicBezTo>
                  <a:pt x="1834" y="313"/>
                  <a:pt x="1834" y="313"/>
                  <a:pt x="1834" y="313"/>
                </a:cubicBezTo>
                <a:cubicBezTo>
                  <a:pt x="1782" y="224"/>
                  <a:pt x="1782" y="224"/>
                  <a:pt x="1782" y="224"/>
                </a:cubicBezTo>
                <a:cubicBezTo>
                  <a:pt x="1753" y="224"/>
                  <a:pt x="1753" y="224"/>
                  <a:pt x="1753" y="224"/>
                </a:cubicBezTo>
                <a:lnTo>
                  <a:pt x="1753" y="313"/>
                </a:lnTo>
                <a:close/>
                <a:moveTo>
                  <a:pt x="1753" y="180"/>
                </a:moveTo>
                <a:cubicBezTo>
                  <a:pt x="1793" y="180"/>
                  <a:pt x="1793" y="180"/>
                  <a:pt x="1793" y="180"/>
                </a:cubicBezTo>
                <a:cubicBezTo>
                  <a:pt x="1819" y="180"/>
                  <a:pt x="1831" y="166"/>
                  <a:pt x="1831" y="147"/>
                </a:cubicBezTo>
                <a:cubicBezTo>
                  <a:pt x="1831" y="129"/>
                  <a:pt x="1819" y="115"/>
                  <a:pt x="1797" y="115"/>
                </a:cubicBezTo>
                <a:cubicBezTo>
                  <a:pt x="1753" y="115"/>
                  <a:pt x="1753" y="115"/>
                  <a:pt x="1753" y="115"/>
                </a:cubicBezTo>
                <a:lnTo>
                  <a:pt x="1753" y="180"/>
                </a:lnTo>
                <a:close/>
                <a:moveTo>
                  <a:pt x="2540" y="313"/>
                </a:moveTo>
                <a:cubicBezTo>
                  <a:pt x="2586" y="313"/>
                  <a:pt x="2586" y="313"/>
                  <a:pt x="2586" y="313"/>
                </a:cubicBezTo>
                <a:cubicBezTo>
                  <a:pt x="2586" y="61"/>
                  <a:pt x="2586" y="61"/>
                  <a:pt x="2586" y="61"/>
                </a:cubicBezTo>
                <a:cubicBezTo>
                  <a:pt x="2540" y="61"/>
                  <a:pt x="2540" y="61"/>
                  <a:pt x="2540" y="61"/>
                </a:cubicBezTo>
                <a:lnTo>
                  <a:pt x="2540" y="313"/>
                </a:lnTo>
                <a:close/>
                <a:moveTo>
                  <a:pt x="1520" y="634"/>
                </a:moveTo>
                <a:cubicBezTo>
                  <a:pt x="1520" y="382"/>
                  <a:pt x="1520" y="382"/>
                  <a:pt x="1520" y="382"/>
                </a:cubicBezTo>
                <a:cubicBezTo>
                  <a:pt x="1567" y="382"/>
                  <a:pt x="1567" y="382"/>
                  <a:pt x="1567" y="382"/>
                </a:cubicBezTo>
                <a:cubicBezTo>
                  <a:pt x="1567" y="634"/>
                  <a:pt x="1567" y="634"/>
                  <a:pt x="1567" y="634"/>
                </a:cubicBezTo>
                <a:lnTo>
                  <a:pt x="1520" y="634"/>
                </a:lnTo>
                <a:close/>
                <a:moveTo>
                  <a:pt x="1321" y="476"/>
                </a:moveTo>
                <a:cubicBezTo>
                  <a:pt x="1338" y="458"/>
                  <a:pt x="1361" y="449"/>
                  <a:pt x="1389" y="449"/>
                </a:cubicBezTo>
                <a:cubicBezTo>
                  <a:pt x="1415" y="449"/>
                  <a:pt x="1437" y="457"/>
                  <a:pt x="1454" y="473"/>
                </a:cubicBezTo>
                <a:cubicBezTo>
                  <a:pt x="1471" y="490"/>
                  <a:pt x="1479" y="512"/>
                  <a:pt x="1479" y="540"/>
                </a:cubicBezTo>
                <a:cubicBezTo>
                  <a:pt x="1479" y="546"/>
                  <a:pt x="1479" y="553"/>
                  <a:pt x="1478" y="560"/>
                </a:cubicBezTo>
                <a:cubicBezTo>
                  <a:pt x="1342" y="560"/>
                  <a:pt x="1342" y="560"/>
                  <a:pt x="1342" y="560"/>
                </a:cubicBezTo>
                <a:cubicBezTo>
                  <a:pt x="1348" y="586"/>
                  <a:pt x="1366" y="599"/>
                  <a:pt x="1395" y="599"/>
                </a:cubicBezTo>
                <a:cubicBezTo>
                  <a:pt x="1414" y="599"/>
                  <a:pt x="1437" y="591"/>
                  <a:pt x="1453" y="581"/>
                </a:cubicBezTo>
                <a:cubicBezTo>
                  <a:pt x="1472" y="613"/>
                  <a:pt x="1472" y="613"/>
                  <a:pt x="1472" y="613"/>
                </a:cubicBezTo>
                <a:cubicBezTo>
                  <a:pt x="1449" y="630"/>
                  <a:pt x="1422" y="638"/>
                  <a:pt x="1393" y="638"/>
                </a:cubicBezTo>
                <a:cubicBezTo>
                  <a:pt x="1361" y="638"/>
                  <a:pt x="1337" y="629"/>
                  <a:pt x="1320" y="611"/>
                </a:cubicBezTo>
                <a:cubicBezTo>
                  <a:pt x="1303" y="593"/>
                  <a:pt x="1294" y="570"/>
                  <a:pt x="1294" y="544"/>
                </a:cubicBezTo>
                <a:cubicBezTo>
                  <a:pt x="1294" y="516"/>
                  <a:pt x="1303" y="494"/>
                  <a:pt x="1321" y="476"/>
                </a:cubicBezTo>
                <a:close/>
                <a:moveTo>
                  <a:pt x="1342" y="525"/>
                </a:moveTo>
                <a:cubicBezTo>
                  <a:pt x="1434" y="525"/>
                  <a:pt x="1434" y="525"/>
                  <a:pt x="1434" y="525"/>
                </a:cubicBezTo>
                <a:cubicBezTo>
                  <a:pt x="1429" y="502"/>
                  <a:pt x="1412" y="488"/>
                  <a:pt x="1389" y="488"/>
                </a:cubicBezTo>
                <a:cubicBezTo>
                  <a:pt x="1365" y="488"/>
                  <a:pt x="1347" y="502"/>
                  <a:pt x="1342" y="525"/>
                </a:cubicBezTo>
                <a:close/>
                <a:moveTo>
                  <a:pt x="2097" y="453"/>
                </a:moveTo>
                <a:cubicBezTo>
                  <a:pt x="2051" y="453"/>
                  <a:pt x="2051" y="453"/>
                  <a:pt x="2051" y="453"/>
                </a:cubicBezTo>
                <a:cubicBezTo>
                  <a:pt x="2051" y="558"/>
                  <a:pt x="2051" y="558"/>
                  <a:pt x="2051" y="558"/>
                </a:cubicBezTo>
                <a:cubicBezTo>
                  <a:pt x="2051" y="608"/>
                  <a:pt x="2082" y="638"/>
                  <a:pt x="2133" y="638"/>
                </a:cubicBezTo>
                <a:cubicBezTo>
                  <a:pt x="2185" y="638"/>
                  <a:pt x="2216" y="608"/>
                  <a:pt x="2216" y="558"/>
                </a:cubicBezTo>
                <a:cubicBezTo>
                  <a:pt x="2216" y="453"/>
                  <a:pt x="2216" y="453"/>
                  <a:pt x="2216" y="453"/>
                </a:cubicBezTo>
                <a:cubicBezTo>
                  <a:pt x="2169" y="453"/>
                  <a:pt x="2169" y="453"/>
                  <a:pt x="2169" y="453"/>
                </a:cubicBezTo>
                <a:cubicBezTo>
                  <a:pt x="2169" y="558"/>
                  <a:pt x="2169" y="558"/>
                  <a:pt x="2169" y="558"/>
                </a:cubicBezTo>
                <a:cubicBezTo>
                  <a:pt x="2169" y="581"/>
                  <a:pt x="2156" y="596"/>
                  <a:pt x="2133" y="596"/>
                </a:cubicBezTo>
                <a:cubicBezTo>
                  <a:pt x="2111" y="596"/>
                  <a:pt x="2097" y="581"/>
                  <a:pt x="2097" y="558"/>
                </a:cubicBezTo>
                <a:lnTo>
                  <a:pt x="2097" y="453"/>
                </a:lnTo>
                <a:close/>
                <a:moveTo>
                  <a:pt x="2625" y="611"/>
                </a:moveTo>
                <a:cubicBezTo>
                  <a:pt x="2608" y="593"/>
                  <a:pt x="2600" y="570"/>
                  <a:pt x="2600" y="544"/>
                </a:cubicBezTo>
                <a:cubicBezTo>
                  <a:pt x="2600" y="516"/>
                  <a:pt x="2609" y="494"/>
                  <a:pt x="2626" y="476"/>
                </a:cubicBezTo>
                <a:cubicBezTo>
                  <a:pt x="2644" y="458"/>
                  <a:pt x="2666" y="449"/>
                  <a:pt x="2694" y="449"/>
                </a:cubicBezTo>
                <a:cubicBezTo>
                  <a:pt x="2720" y="449"/>
                  <a:pt x="2742" y="457"/>
                  <a:pt x="2759" y="473"/>
                </a:cubicBezTo>
                <a:cubicBezTo>
                  <a:pt x="2776" y="490"/>
                  <a:pt x="2785" y="512"/>
                  <a:pt x="2785" y="540"/>
                </a:cubicBezTo>
                <a:cubicBezTo>
                  <a:pt x="2785" y="546"/>
                  <a:pt x="2784" y="553"/>
                  <a:pt x="2783" y="560"/>
                </a:cubicBezTo>
                <a:cubicBezTo>
                  <a:pt x="2648" y="560"/>
                  <a:pt x="2648" y="560"/>
                  <a:pt x="2648" y="560"/>
                </a:cubicBezTo>
                <a:cubicBezTo>
                  <a:pt x="2654" y="586"/>
                  <a:pt x="2672" y="599"/>
                  <a:pt x="2700" y="599"/>
                </a:cubicBezTo>
                <a:cubicBezTo>
                  <a:pt x="2720" y="599"/>
                  <a:pt x="2743" y="591"/>
                  <a:pt x="2759" y="581"/>
                </a:cubicBezTo>
                <a:cubicBezTo>
                  <a:pt x="2777" y="613"/>
                  <a:pt x="2777" y="613"/>
                  <a:pt x="2777" y="613"/>
                </a:cubicBezTo>
                <a:cubicBezTo>
                  <a:pt x="2754" y="630"/>
                  <a:pt x="2728" y="638"/>
                  <a:pt x="2698" y="638"/>
                </a:cubicBezTo>
                <a:cubicBezTo>
                  <a:pt x="2666" y="638"/>
                  <a:pt x="2642" y="629"/>
                  <a:pt x="2625" y="611"/>
                </a:cubicBezTo>
                <a:close/>
                <a:moveTo>
                  <a:pt x="2648" y="525"/>
                </a:moveTo>
                <a:cubicBezTo>
                  <a:pt x="2739" y="525"/>
                  <a:pt x="2739" y="525"/>
                  <a:pt x="2739" y="525"/>
                </a:cubicBezTo>
                <a:cubicBezTo>
                  <a:pt x="2735" y="502"/>
                  <a:pt x="2718" y="488"/>
                  <a:pt x="2694" y="488"/>
                </a:cubicBezTo>
                <a:cubicBezTo>
                  <a:pt x="2671" y="488"/>
                  <a:pt x="2653" y="502"/>
                  <a:pt x="2648" y="525"/>
                </a:cubicBezTo>
                <a:close/>
                <a:moveTo>
                  <a:pt x="1992" y="611"/>
                </a:moveTo>
                <a:cubicBezTo>
                  <a:pt x="1974" y="629"/>
                  <a:pt x="1951" y="638"/>
                  <a:pt x="1923" y="638"/>
                </a:cubicBezTo>
                <a:cubicBezTo>
                  <a:pt x="1895" y="638"/>
                  <a:pt x="1872" y="629"/>
                  <a:pt x="1853" y="611"/>
                </a:cubicBezTo>
                <a:cubicBezTo>
                  <a:pt x="1835" y="593"/>
                  <a:pt x="1826" y="570"/>
                  <a:pt x="1826" y="544"/>
                </a:cubicBezTo>
                <a:cubicBezTo>
                  <a:pt x="1826" y="517"/>
                  <a:pt x="1835" y="495"/>
                  <a:pt x="1853" y="477"/>
                </a:cubicBezTo>
                <a:cubicBezTo>
                  <a:pt x="1872" y="458"/>
                  <a:pt x="1895" y="449"/>
                  <a:pt x="1923" y="449"/>
                </a:cubicBezTo>
                <a:cubicBezTo>
                  <a:pt x="1951" y="449"/>
                  <a:pt x="1974" y="458"/>
                  <a:pt x="1992" y="477"/>
                </a:cubicBezTo>
                <a:cubicBezTo>
                  <a:pt x="2011" y="495"/>
                  <a:pt x="2020" y="517"/>
                  <a:pt x="2020" y="544"/>
                </a:cubicBezTo>
                <a:cubicBezTo>
                  <a:pt x="2020" y="570"/>
                  <a:pt x="2011" y="593"/>
                  <a:pt x="1992" y="611"/>
                </a:cubicBezTo>
                <a:close/>
                <a:moveTo>
                  <a:pt x="1973" y="543"/>
                </a:moveTo>
                <a:cubicBezTo>
                  <a:pt x="1973" y="529"/>
                  <a:pt x="1968" y="517"/>
                  <a:pt x="1958" y="506"/>
                </a:cubicBezTo>
                <a:cubicBezTo>
                  <a:pt x="1949" y="496"/>
                  <a:pt x="1937" y="491"/>
                  <a:pt x="1923" y="491"/>
                </a:cubicBezTo>
                <a:cubicBezTo>
                  <a:pt x="1909" y="491"/>
                  <a:pt x="1897" y="496"/>
                  <a:pt x="1887" y="506"/>
                </a:cubicBezTo>
                <a:cubicBezTo>
                  <a:pt x="1877" y="517"/>
                  <a:pt x="1873" y="529"/>
                  <a:pt x="1873" y="543"/>
                </a:cubicBezTo>
                <a:cubicBezTo>
                  <a:pt x="1873" y="558"/>
                  <a:pt x="1877" y="570"/>
                  <a:pt x="1887" y="581"/>
                </a:cubicBezTo>
                <a:cubicBezTo>
                  <a:pt x="1897" y="591"/>
                  <a:pt x="1909" y="596"/>
                  <a:pt x="1923" y="596"/>
                </a:cubicBezTo>
                <a:cubicBezTo>
                  <a:pt x="1937" y="596"/>
                  <a:pt x="1949" y="591"/>
                  <a:pt x="1958" y="581"/>
                </a:cubicBezTo>
                <a:cubicBezTo>
                  <a:pt x="1968" y="570"/>
                  <a:pt x="1973" y="558"/>
                  <a:pt x="1973" y="543"/>
                </a:cubicBezTo>
                <a:close/>
                <a:moveTo>
                  <a:pt x="2306" y="477"/>
                </a:moveTo>
                <a:cubicBezTo>
                  <a:pt x="2306" y="453"/>
                  <a:pt x="2306" y="453"/>
                  <a:pt x="2306" y="453"/>
                </a:cubicBezTo>
                <a:cubicBezTo>
                  <a:pt x="2259" y="453"/>
                  <a:pt x="2259" y="453"/>
                  <a:pt x="2259" y="453"/>
                </a:cubicBezTo>
                <a:cubicBezTo>
                  <a:pt x="2259" y="634"/>
                  <a:pt x="2259" y="634"/>
                  <a:pt x="2259" y="634"/>
                </a:cubicBezTo>
                <a:cubicBezTo>
                  <a:pt x="2306" y="634"/>
                  <a:pt x="2306" y="634"/>
                  <a:pt x="2306" y="634"/>
                </a:cubicBezTo>
                <a:cubicBezTo>
                  <a:pt x="2306" y="546"/>
                  <a:pt x="2306" y="546"/>
                  <a:pt x="2306" y="546"/>
                </a:cubicBezTo>
                <a:cubicBezTo>
                  <a:pt x="2306" y="509"/>
                  <a:pt x="2323" y="491"/>
                  <a:pt x="2350" y="491"/>
                </a:cubicBezTo>
                <a:cubicBezTo>
                  <a:pt x="2356" y="491"/>
                  <a:pt x="2364" y="493"/>
                  <a:pt x="2371" y="495"/>
                </a:cubicBezTo>
                <a:cubicBezTo>
                  <a:pt x="2375" y="453"/>
                  <a:pt x="2375" y="453"/>
                  <a:pt x="2375" y="453"/>
                </a:cubicBezTo>
                <a:cubicBezTo>
                  <a:pt x="2368" y="450"/>
                  <a:pt x="2361" y="449"/>
                  <a:pt x="2353" y="449"/>
                </a:cubicBezTo>
                <a:cubicBezTo>
                  <a:pt x="2332" y="449"/>
                  <a:pt x="2316" y="457"/>
                  <a:pt x="2306" y="477"/>
                </a:cubicBezTo>
                <a:close/>
                <a:moveTo>
                  <a:pt x="2501" y="449"/>
                </a:moveTo>
                <a:cubicBezTo>
                  <a:pt x="2476" y="449"/>
                  <a:pt x="2457" y="460"/>
                  <a:pt x="2446" y="477"/>
                </a:cubicBezTo>
                <a:cubicBezTo>
                  <a:pt x="2446" y="453"/>
                  <a:pt x="2446" y="453"/>
                  <a:pt x="2446" y="453"/>
                </a:cubicBezTo>
                <a:cubicBezTo>
                  <a:pt x="2399" y="453"/>
                  <a:pt x="2399" y="453"/>
                  <a:pt x="2399" y="453"/>
                </a:cubicBezTo>
                <a:cubicBezTo>
                  <a:pt x="2399" y="512"/>
                  <a:pt x="2399" y="512"/>
                  <a:pt x="2399" y="512"/>
                </a:cubicBezTo>
                <a:cubicBezTo>
                  <a:pt x="2399" y="512"/>
                  <a:pt x="2399" y="512"/>
                  <a:pt x="2399" y="512"/>
                </a:cubicBezTo>
                <a:cubicBezTo>
                  <a:pt x="2399" y="634"/>
                  <a:pt x="2399" y="634"/>
                  <a:pt x="2399" y="634"/>
                </a:cubicBezTo>
                <a:cubicBezTo>
                  <a:pt x="2446" y="634"/>
                  <a:pt x="2446" y="634"/>
                  <a:pt x="2446" y="634"/>
                </a:cubicBezTo>
                <a:cubicBezTo>
                  <a:pt x="2446" y="537"/>
                  <a:pt x="2446" y="537"/>
                  <a:pt x="2446" y="537"/>
                </a:cubicBezTo>
                <a:cubicBezTo>
                  <a:pt x="2446" y="510"/>
                  <a:pt x="2462" y="491"/>
                  <a:pt x="2487" y="491"/>
                </a:cubicBezTo>
                <a:cubicBezTo>
                  <a:pt x="2510" y="491"/>
                  <a:pt x="2525" y="507"/>
                  <a:pt x="2525" y="536"/>
                </a:cubicBezTo>
                <a:cubicBezTo>
                  <a:pt x="2525" y="634"/>
                  <a:pt x="2525" y="634"/>
                  <a:pt x="2525" y="634"/>
                </a:cubicBezTo>
                <a:cubicBezTo>
                  <a:pt x="2572" y="634"/>
                  <a:pt x="2572" y="634"/>
                  <a:pt x="2572" y="634"/>
                </a:cubicBezTo>
                <a:cubicBezTo>
                  <a:pt x="2572" y="524"/>
                  <a:pt x="2572" y="524"/>
                  <a:pt x="2572" y="524"/>
                </a:cubicBezTo>
                <a:cubicBezTo>
                  <a:pt x="2572" y="500"/>
                  <a:pt x="2565" y="481"/>
                  <a:pt x="2551" y="468"/>
                </a:cubicBezTo>
                <a:cubicBezTo>
                  <a:pt x="2538" y="455"/>
                  <a:pt x="2521" y="449"/>
                  <a:pt x="2501" y="449"/>
                </a:cubicBezTo>
                <a:close/>
                <a:moveTo>
                  <a:pt x="1263" y="634"/>
                </a:moveTo>
                <a:cubicBezTo>
                  <a:pt x="1263" y="389"/>
                  <a:pt x="1263" y="389"/>
                  <a:pt x="1263" y="389"/>
                </a:cubicBezTo>
                <a:cubicBezTo>
                  <a:pt x="1229" y="389"/>
                  <a:pt x="1229" y="389"/>
                  <a:pt x="1229" y="389"/>
                </a:cubicBezTo>
                <a:cubicBezTo>
                  <a:pt x="1133" y="528"/>
                  <a:pt x="1133" y="528"/>
                  <a:pt x="1133" y="528"/>
                </a:cubicBezTo>
                <a:cubicBezTo>
                  <a:pt x="1037" y="389"/>
                  <a:pt x="1037" y="389"/>
                  <a:pt x="1037" y="389"/>
                </a:cubicBezTo>
                <a:cubicBezTo>
                  <a:pt x="1003" y="389"/>
                  <a:pt x="1003" y="389"/>
                  <a:pt x="1003" y="389"/>
                </a:cubicBezTo>
                <a:cubicBezTo>
                  <a:pt x="1003" y="634"/>
                  <a:pt x="1003" y="634"/>
                  <a:pt x="1003" y="634"/>
                </a:cubicBezTo>
                <a:cubicBezTo>
                  <a:pt x="1053" y="634"/>
                  <a:pt x="1053" y="634"/>
                  <a:pt x="1053" y="634"/>
                </a:cubicBezTo>
                <a:cubicBezTo>
                  <a:pt x="1053" y="495"/>
                  <a:pt x="1053" y="495"/>
                  <a:pt x="1053" y="495"/>
                </a:cubicBezTo>
                <a:cubicBezTo>
                  <a:pt x="1124" y="597"/>
                  <a:pt x="1124" y="597"/>
                  <a:pt x="1124" y="597"/>
                </a:cubicBezTo>
                <a:cubicBezTo>
                  <a:pt x="1142" y="597"/>
                  <a:pt x="1142" y="597"/>
                  <a:pt x="1142" y="597"/>
                </a:cubicBezTo>
                <a:cubicBezTo>
                  <a:pt x="1213" y="495"/>
                  <a:pt x="1213" y="495"/>
                  <a:pt x="1213" y="495"/>
                </a:cubicBezTo>
                <a:cubicBezTo>
                  <a:pt x="1213" y="634"/>
                  <a:pt x="1213" y="634"/>
                  <a:pt x="1213" y="634"/>
                </a:cubicBezTo>
                <a:lnTo>
                  <a:pt x="1263" y="634"/>
                </a:lnTo>
                <a:close/>
                <a:moveTo>
                  <a:pt x="1657" y="634"/>
                </a:moveTo>
                <a:cubicBezTo>
                  <a:pt x="1610" y="634"/>
                  <a:pt x="1610" y="634"/>
                  <a:pt x="1610" y="634"/>
                </a:cubicBezTo>
                <a:cubicBezTo>
                  <a:pt x="1610" y="382"/>
                  <a:pt x="1610" y="382"/>
                  <a:pt x="1610" y="382"/>
                </a:cubicBezTo>
                <a:cubicBezTo>
                  <a:pt x="1657" y="382"/>
                  <a:pt x="1657" y="382"/>
                  <a:pt x="1657" y="382"/>
                </a:cubicBezTo>
                <a:cubicBezTo>
                  <a:pt x="1657" y="473"/>
                  <a:pt x="1657" y="473"/>
                  <a:pt x="1657" y="473"/>
                </a:cubicBezTo>
                <a:cubicBezTo>
                  <a:pt x="1672" y="457"/>
                  <a:pt x="1691" y="449"/>
                  <a:pt x="1712" y="449"/>
                </a:cubicBezTo>
                <a:cubicBezTo>
                  <a:pt x="1738" y="449"/>
                  <a:pt x="1759" y="458"/>
                  <a:pt x="1776" y="476"/>
                </a:cubicBezTo>
                <a:cubicBezTo>
                  <a:pt x="1793" y="493"/>
                  <a:pt x="1802" y="516"/>
                  <a:pt x="1802" y="543"/>
                </a:cubicBezTo>
                <a:cubicBezTo>
                  <a:pt x="1802" y="570"/>
                  <a:pt x="1793" y="593"/>
                  <a:pt x="1777" y="611"/>
                </a:cubicBezTo>
                <a:cubicBezTo>
                  <a:pt x="1760" y="629"/>
                  <a:pt x="1738" y="638"/>
                  <a:pt x="1712" y="638"/>
                </a:cubicBezTo>
                <a:cubicBezTo>
                  <a:pt x="1691" y="638"/>
                  <a:pt x="1672" y="631"/>
                  <a:pt x="1657" y="616"/>
                </a:cubicBezTo>
                <a:lnTo>
                  <a:pt x="1657" y="634"/>
                </a:lnTo>
                <a:close/>
                <a:moveTo>
                  <a:pt x="1654" y="543"/>
                </a:moveTo>
                <a:cubicBezTo>
                  <a:pt x="1654" y="558"/>
                  <a:pt x="1659" y="570"/>
                  <a:pt x="1669" y="581"/>
                </a:cubicBezTo>
                <a:cubicBezTo>
                  <a:pt x="1678" y="591"/>
                  <a:pt x="1690" y="596"/>
                  <a:pt x="1705" y="596"/>
                </a:cubicBezTo>
                <a:cubicBezTo>
                  <a:pt x="1719" y="596"/>
                  <a:pt x="1731" y="591"/>
                  <a:pt x="1741" y="581"/>
                </a:cubicBezTo>
                <a:cubicBezTo>
                  <a:pt x="1750" y="570"/>
                  <a:pt x="1755" y="558"/>
                  <a:pt x="1755" y="543"/>
                </a:cubicBezTo>
                <a:cubicBezTo>
                  <a:pt x="1755" y="529"/>
                  <a:pt x="1750" y="517"/>
                  <a:pt x="1741" y="507"/>
                </a:cubicBezTo>
                <a:cubicBezTo>
                  <a:pt x="1731" y="496"/>
                  <a:pt x="1720" y="491"/>
                  <a:pt x="1705" y="491"/>
                </a:cubicBezTo>
                <a:cubicBezTo>
                  <a:pt x="1690" y="491"/>
                  <a:pt x="1678" y="496"/>
                  <a:pt x="1669" y="507"/>
                </a:cubicBezTo>
                <a:cubicBezTo>
                  <a:pt x="1659" y="517"/>
                  <a:pt x="1654" y="529"/>
                  <a:pt x="1654" y="543"/>
                </a:cubicBezTo>
                <a:close/>
                <a:moveTo>
                  <a:pt x="3759" y="384"/>
                </a:moveTo>
                <a:cubicBezTo>
                  <a:pt x="3748" y="395"/>
                  <a:pt x="3748" y="414"/>
                  <a:pt x="3759" y="425"/>
                </a:cubicBezTo>
                <a:cubicBezTo>
                  <a:pt x="3770" y="436"/>
                  <a:pt x="3789" y="436"/>
                  <a:pt x="3800" y="425"/>
                </a:cubicBezTo>
                <a:cubicBezTo>
                  <a:pt x="3811" y="414"/>
                  <a:pt x="3811" y="395"/>
                  <a:pt x="3800" y="384"/>
                </a:cubicBezTo>
                <a:cubicBezTo>
                  <a:pt x="3789" y="373"/>
                  <a:pt x="3770" y="373"/>
                  <a:pt x="3759" y="384"/>
                </a:cubicBezTo>
                <a:close/>
                <a:moveTo>
                  <a:pt x="4220" y="382"/>
                </a:moveTo>
                <a:cubicBezTo>
                  <a:pt x="4267" y="382"/>
                  <a:pt x="4267" y="382"/>
                  <a:pt x="4267" y="382"/>
                </a:cubicBezTo>
                <a:cubicBezTo>
                  <a:pt x="4267" y="634"/>
                  <a:pt x="4267" y="634"/>
                  <a:pt x="4267" y="634"/>
                </a:cubicBezTo>
                <a:cubicBezTo>
                  <a:pt x="4220" y="634"/>
                  <a:pt x="4220" y="634"/>
                  <a:pt x="4220" y="634"/>
                </a:cubicBezTo>
                <a:lnTo>
                  <a:pt x="4220" y="382"/>
                </a:lnTo>
                <a:close/>
                <a:moveTo>
                  <a:pt x="4129" y="453"/>
                </a:moveTo>
                <a:cubicBezTo>
                  <a:pt x="4176" y="453"/>
                  <a:pt x="4176" y="453"/>
                  <a:pt x="4176" y="453"/>
                </a:cubicBezTo>
                <a:cubicBezTo>
                  <a:pt x="4176" y="634"/>
                  <a:pt x="4176" y="634"/>
                  <a:pt x="4176" y="634"/>
                </a:cubicBezTo>
                <a:cubicBezTo>
                  <a:pt x="4129" y="634"/>
                  <a:pt x="4129" y="634"/>
                  <a:pt x="4129" y="634"/>
                </a:cubicBezTo>
                <a:cubicBezTo>
                  <a:pt x="4129" y="616"/>
                  <a:pt x="4129" y="616"/>
                  <a:pt x="4129" y="616"/>
                </a:cubicBezTo>
                <a:cubicBezTo>
                  <a:pt x="4114" y="631"/>
                  <a:pt x="4096" y="638"/>
                  <a:pt x="4074" y="638"/>
                </a:cubicBezTo>
                <a:cubicBezTo>
                  <a:pt x="4048" y="638"/>
                  <a:pt x="4027" y="629"/>
                  <a:pt x="4010" y="611"/>
                </a:cubicBezTo>
                <a:cubicBezTo>
                  <a:pt x="3993" y="593"/>
                  <a:pt x="3984" y="570"/>
                  <a:pt x="3984" y="543"/>
                </a:cubicBezTo>
                <a:cubicBezTo>
                  <a:pt x="3984" y="516"/>
                  <a:pt x="3993" y="493"/>
                  <a:pt x="4010" y="476"/>
                </a:cubicBezTo>
                <a:cubicBezTo>
                  <a:pt x="4027" y="458"/>
                  <a:pt x="4048" y="449"/>
                  <a:pt x="4074" y="449"/>
                </a:cubicBezTo>
                <a:cubicBezTo>
                  <a:pt x="4095" y="449"/>
                  <a:pt x="4114" y="457"/>
                  <a:pt x="4129" y="473"/>
                </a:cubicBezTo>
                <a:lnTo>
                  <a:pt x="4129" y="453"/>
                </a:lnTo>
                <a:close/>
                <a:moveTo>
                  <a:pt x="4132" y="543"/>
                </a:moveTo>
                <a:cubicBezTo>
                  <a:pt x="4132" y="529"/>
                  <a:pt x="4127" y="517"/>
                  <a:pt x="4118" y="507"/>
                </a:cubicBezTo>
                <a:cubicBezTo>
                  <a:pt x="4108" y="496"/>
                  <a:pt x="4096" y="491"/>
                  <a:pt x="4082" y="491"/>
                </a:cubicBezTo>
                <a:cubicBezTo>
                  <a:pt x="4067" y="491"/>
                  <a:pt x="4055" y="496"/>
                  <a:pt x="4045" y="507"/>
                </a:cubicBezTo>
                <a:cubicBezTo>
                  <a:pt x="4036" y="517"/>
                  <a:pt x="4031" y="529"/>
                  <a:pt x="4031" y="543"/>
                </a:cubicBezTo>
                <a:cubicBezTo>
                  <a:pt x="4031" y="558"/>
                  <a:pt x="4036" y="570"/>
                  <a:pt x="4045" y="581"/>
                </a:cubicBezTo>
                <a:cubicBezTo>
                  <a:pt x="4055" y="591"/>
                  <a:pt x="4067" y="596"/>
                  <a:pt x="4082" y="596"/>
                </a:cubicBezTo>
                <a:cubicBezTo>
                  <a:pt x="4096" y="596"/>
                  <a:pt x="4108" y="591"/>
                  <a:pt x="4118" y="581"/>
                </a:cubicBezTo>
                <a:cubicBezTo>
                  <a:pt x="4127" y="570"/>
                  <a:pt x="4132" y="558"/>
                  <a:pt x="4132" y="543"/>
                </a:cubicBezTo>
                <a:close/>
                <a:moveTo>
                  <a:pt x="3930" y="596"/>
                </a:moveTo>
                <a:cubicBezTo>
                  <a:pt x="3913" y="596"/>
                  <a:pt x="3905" y="585"/>
                  <a:pt x="3905" y="564"/>
                </a:cubicBezTo>
                <a:cubicBezTo>
                  <a:pt x="3905" y="492"/>
                  <a:pt x="3905" y="492"/>
                  <a:pt x="3905" y="492"/>
                </a:cubicBezTo>
                <a:cubicBezTo>
                  <a:pt x="3964" y="492"/>
                  <a:pt x="3964" y="492"/>
                  <a:pt x="3964" y="492"/>
                </a:cubicBezTo>
                <a:cubicBezTo>
                  <a:pt x="3964" y="453"/>
                  <a:pt x="3964" y="453"/>
                  <a:pt x="3964" y="453"/>
                </a:cubicBezTo>
                <a:cubicBezTo>
                  <a:pt x="3905" y="453"/>
                  <a:pt x="3905" y="453"/>
                  <a:pt x="3905" y="453"/>
                </a:cubicBezTo>
                <a:cubicBezTo>
                  <a:pt x="3905" y="389"/>
                  <a:pt x="3905" y="389"/>
                  <a:pt x="3905" y="389"/>
                </a:cubicBezTo>
                <a:cubicBezTo>
                  <a:pt x="3858" y="389"/>
                  <a:pt x="3858" y="389"/>
                  <a:pt x="3858" y="389"/>
                </a:cubicBezTo>
                <a:cubicBezTo>
                  <a:pt x="3858" y="453"/>
                  <a:pt x="3858" y="453"/>
                  <a:pt x="3858" y="453"/>
                </a:cubicBezTo>
                <a:cubicBezTo>
                  <a:pt x="3829" y="453"/>
                  <a:pt x="3829" y="453"/>
                  <a:pt x="3829" y="453"/>
                </a:cubicBezTo>
                <a:cubicBezTo>
                  <a:pt x="3829" y="492"/>
                  <a:pt x="3829" y="492"/>
                  <a:pt x="3829" y="492"/>
                </a:cubicBezTo>
                <a:cubicBezTo>
                  <a:pt x="3858" y="492"/>
                  <a:pt x="3858" y="492"/>
                  <a:pt x="3858" y="492"/>
                </a:cubicBezTo>
                <a:cubicBezTo>
                  <a:pt x="3858" y="567"/>
                  <a:pt x="3858" y="567"/>
                  <a:pt x="3858" y="567"/>
                </a:cubicBezTo>
                <a:cubicBezTo>
                  <a:pt x="3858" y="614"/>
                  <a:pt x="3880" y="638"/>
                  <a:pt x="3921" y="638"/>
                </a:cubicBezTo>
                <a:cubicBezTo>
                  <a:pt x="3942" y="638"/>
                  <a:pt x="3959" y="633"/>
                  <a:pt x="3974" y="623"/>
                </a:cubicBezTo>
                <a:cubicBezTo>
                  <a:pt x="3960" y="586"/>
                  <a:pt x="3960" y="586"/>
                  <a:pt x="3960" y="586"/>
                </a:cubicBezTo>
                <a:cubicBezTo>
                  <a:pt x="3949" y="593"/>
                  <a:pt x="3939" y="596"/>
                  <a:pt x="3930" y="596"/>
                </a:cubicBezTo>
                <a:close/>
                <a:moveTo>
                  <a:pt x="3308" y="477"/>
                </a:moveTo>
                <a:cubicBezTo>
                  <a:pt x="3326" y="495"/>
                  <a:pt x="3335" y="517"/>
                  <a:pt x="3335" y="544"/>
                </a:cubicBezTo>
                <a:cubicBezTo>
                  <a:pt x="3335" y="570"/>
                  <a:pt x="3326" y="593"/>
                  <a:pt x="3308" y="611"/>
                </a:cubicBezTo>
                <a:cubicBezTo>
                  <a:pt x="3289" y="629"/>
                  <a:pt x="3266" y="638"/>
                  <a:pt x="3238" y="638"/>
                </a:cubicBezTo>
                <a:cubicBezTo>
                  <a:pt x="3210" y="638"/>
                  <a:pt x="3187" y="629"/>
                  <a:pt x="3169" y="611"/>
                </a:cubicBezTo>
                <a:cubicBezTo>
                  <a:pt x="3150" y="593"/>
                  <a:pt x="3141" y="570"/>
                  <a:pt x="3141" y="544"/>
                </a:cubicBezTo>
                <a:cubicBezTo>
                  <a:pt x="3141" y="517"/>
                  <a:pt x="3150" y="495"/>
                  <a:pt x="3169" y="477"/>
                </a:cubicBezTo>
                <a:cubicBezTo>
                  <a:pt x="3187" y="458"/>
                  <a:pt x="3210" y="449"/>
                  <a:pt x="3238" y="449"/>
                </a:cubicBezTo>
                <a:cubicBezTo>
                  <a:pt x="3266" y="449"/>
                  <a:pt x="3289" y="458"/>
                  <a:pt x="3308" y="477"/>
                </a:cubicBezTo>
                <a:close/>
                <a:moveTo>
                  <a:pt x="3288" y="543"/>
                </a:moveTo>
                <a:cubicBezTo>
                  <a:pt x="3288" y="529"/>
                  <a:pt x="3283" y="517"/>
                  <a:pt x="3274" y="507"/>
                </a:cubicBezTo>
                <a:cubicBezTo>
                  <a:pt x="3264" y="496"/>
                  <a:pt x="3252" y="491"/>
                  <a:pt x="3238" y="491"/>
                </a:cubicBezTo>
                <a:cubicBezTo>
                  <a:pt x="3224" y="491"/>
                  <a:pt x="3212" y="496"/>
                  <a:pt x="3202" y="507"/>
                </a:cubicBezTo>
                <a:cubicBezTo>
                  <a:pt x="3193" y="517"/>
                  <a:pt x="3188" y="529"/>
                  <a:pt x="3188" y="543"/>
                </a:cubicBezTo>
                <a:cubicBezTo>
                  <a:pt x="3188" y="558"/>
                  <a:pt x="3193" y="570"/>
                  <a:pt x="3202" y="581"/>
                </a:cubicBezTo>
                <a:cubicBezTo>
                  <a:pt x="3212" y="591"/>
                  <a:pt x="3224" y="596"/>
                  <a:pt x="3238" y="596"/>
                </a:cubicBezTo>
                <a:cubicBezTo>
                  <a:pt x="3252" y="596"/>
                  <a:pt x="3264" y="591"/>
                  <a:pt x="3274" y="581"/>
                </a:cubicBezTo>
                <a:cubicBezTo>
                  <a:pt x="3283" y="570"/>
                  <a:pt x="3288" y="558"/>
                  <a:pt x="3288" y="543"/>
                </a:cubicBezTo>
                <a:close/>
                <a:moveTo>
                  <a:pt x="3466" y="536"/>
                </a:moveTo>
                <a:cubicBezTo>
                  <a:pt x="3461" y="533"/>
                  <a:pt x="3446" y="527"/>
                  <a:pt x="3423" y="518"/>
                </a:cubicBezTo>
                <a:cubicBezTo>
                  <a:pt x="3412" y="515"/>
                  <a:pt x="3407" y="509"/>
                  <a:pt x="3407" y="502"/>
                </a:cubicBezTo>
                <a:cubicBezTo>
                  <a:pt x="3407" y="493"/>
                  <a:pt x="3415" y="488"/>
                  <a:pt x="3427" y="488"/>
                </a:cubicBezTo>
                <a:cubicBezTo>
                  <a:pt x="3442" y="488"/>
                  <a:pt x="3456" y="493"/>
                  <a:pt x="3469" y="504"/>
                </a:cubicBezTo>
                <a:cubicBezTo>
                  <a:pt x="3492" y="474"/>
                  <a:pt x="3492" y="474"/>
                  <a:pt x="3492" y="474"/>
                </a:cubicBezTo>
                <a:cubicBezTo>
                  <a:pt x="3475" y="457"/>
                  <a:pt x="3454" y="449"/>
                  <a:pt x="3429" y="449"/>
                </a:cubicBezTo>
                <a:cubicBezTo>
                  <a:pt x="3408" y="449"/>
                  <a:pt x="3392" y="454"/>
                  <a:pt x="3380" y="464"/>
                </a:cubicBezTo>
                <a:cubicBezTo>
                  <a:pt x="3367" y="474"/>
                  <a:pt x="3361" y="487"/>
                  <a:pt x="3361" y="503"/>
                </a:cubicBezTo>
                <a:cubicBezTo>
                  <a:pt x="3361" y="524"/>
                  <a:pt x="3371" y="539"/>
                  <a:pt x="3392" y="549"/>
                </a:cubicBezTo>
                <a:cubicBezTo>
                  <a:pt x="3396" y="551"/>
                  <a:pt x="3404" y="554"/>
                  <a:pt x="3415" y="559"/>
                </a:cubicBezTo>
                <a:cubicBezTo>
                  <a:pt x="3427" y="563"/>
                  <a:pt x="3434" y="565"/>
                  <a:pt x="3437" y="567"/>
                </a:cubicBezTo>
                <a:cubicBezTo>
                  <a:pt x="3445" y="571"/>
                  <a:pt x="3450" y="576"/>
                  <a:pt x="3450" y="582"/>
                </a:cubicBezTo>
                <a:cubicBezTo>
                  <a:pt x="3450" y="592"/>
                  <a:pt x="3439" y="599"/>
                  <a:pt x="3425" y="599"/>
                </a:cubicBezTo>
                <a:cubicBezTo>
                  <a:pt x="3407" y="599"/>
                  <a:pt x="3388" y="590"/>
                  <a:pt x="3375" y="575"/>
                </a:cubicBezTo>
                <a:cubicBezTo>
                  <a:pt x="3350" y="604"/>
                  <a:pt x="3350" y="604"/>
                  <a:pt x="3350" y="604"/>
                </a:cubicBezTo>
                <a:cubicBezTo>
                  <a:pt x="3368" y="627"/>
                  <a:pt x="3393" y="638"/>
                  <a:pt x="3425" y="638"/>
                </a:cubicBezTo>
                <a:cubicBezTo>
                  <a:pt x="3446" y="638"/>
                  <a:pt x="3464" y="633"/>
                  <a:pt x="3477" y="622"/>
                </a:cubicBezTo>
                <a:cubicBezTo>
                  <a:pt x="3490" y="611"/>
                  <a:pt x="3496" y="598"/>
                  <a:pt x="3496" y="581"/>
                </a:cubicBezTo>
                <a:cubicBezTo>
                  <a:pt x="3496" y="561"/>
                  <a:pt x="3486" y="546"/>
                  <a:pt x="3466" y="536"/>
                </a:cubicBezTo>
                <a:close/>
                <a:moveTo>
                  <a:pt x="3056" y="488"/>
                </a:moveTo>
                <a:cubicBezTo>
                  <a:pt x="2954" y="488"/>
                  <a:pt x="2954" y="488"/>
                  <a:pt x="2954" y="488"/>
                </a:cubicBezTo>
                <a:cubicBezTo>
                  <a:pt x="2954" y="389"/>
                  <a:pt x="2954" y="389"/>
                  <a:pt x="2954" y="389"/>
                </a:cubicBezTo>
                <a:cubicBezTo>
                  <a:pt x="2904" y="389"/>
                  <a:pt x="2904" y="389"/>
                  <a:pt x="2904" y="389"/>
                </a:cubicBezTo>
                <a:cubicBezTo>
                  <a:pt x="2904" y="634"/>
                  <a:pt x="2904" y="634"/>
                  <a:pt x="2904" y="634"/>
                </a:cubicBezTo>
                <a:cubicBezTo>
                  <a:pt x="2954" y="634"/>
                  <a:pt x="2954" y="634"/>
                  <a:pt x="2954" y="634"/>
                </a:cubicBezTo>
                <a:cubicBezTo>
                  <a:pt x="2954" y="535"/>
                  <a:pt x="2954" y="535"/>
                  <a:pt x="2954" y="535"/>
                </a:cubicBezTo>
                <a:cubicBezTo>
                  <a:pt x="3056" y="535"/>
                  <a:pt x="3056" y="535"/>
                  <a:pt x="3056" y="535"/>
                </a:cubicBezTo>
                <a:cubicBezTo>
                  <a:pt x="3056" y="634"/>
                  <a:pt x="3056" y="634"/>
                  <a:pt x="3056" y="634"/>
                </a:cubicBezTo>
                <a:cubicBezTo>
                  <a:pt x="3106" y="634"/>
                  <a:pt x="3106" y="634"/>
                  <a:pt x="3106" y="634"/>
                </a:cubicBezTo>
                <a:cubicBezTo>
                  <a:pt x="3106" y="389"/>
                  <a:pt x="3106" y="389"/>
                  <a:pt x="3106" y="389"/>
                </a:cubicBezTo>
                <a:cubicBezTo>
                  <a:pt x="3056" y="389"/>
                  <a:pt x="3056" y="389"/>
                  <a:pt x="3056" y="389"/>
                </a:cubicBezTo>
                <a:lnTo>
                  <a:pt x="3056" y="488"/>
                </a:lnTo>
                <a:close/>
                <a:moveTo>
                  <a:pt x="3757" y="634"/>
                </a:moveTo>
                <a:cubicBezTo>
                  <a:pt x="3803" y="634"/>
                  <a:pt x="3803" y="634"/>
                  <a:pt x="3803" y="634"/>
                </a:cubicBezTo>
                <a:cubicBezTo>
                  <a:pt x="3803" y="453"/>
                  <a:pt x="3803" y="453"/>
                  <a:pt x="3803" y="453"/>
                </a:cubicBezTo>
                <a:cubicBezTo>
                  <a:pt x="3757" y="453"/>
                  <a:pt x="3757" y="453"/>
                  <a:pt x="3757" y="453"/>
                </a:cubicBezTo>
                <a:lnTo>
                  <a:pt x="3757" y="634"/>
                </a:lnTo>
                <a:close/>
                <a:moveTo>
                  <a:pt x="3696" y="476"/>
                </a:moveTo>
                <a:cubicBezTo>
                  <a:pt x="3713" y="493"/>
                  <a:pt x="3721" y="516"/>
                  <a:pt x="3721" y="543"/>
                </a:cubicBezTo>
                <a:cubicBezTo>
                  <a:pt x="3721" y="570"/>
                  <a:pt x="3713" y="593"/>
                  <a:pt x="3696" y="611"/>
                </a:cubicBezTo>
                <a:cubicBezTo>
                  <a:pt x="3679" y="629"/>
                  <a:pt x="3658" y="638"/>
                  <a:pt x="3632" y="638"/>
                </a:cubicBezTo>
                <a:cubicBezTo>
                  <a:pt x="3610" y="638"/>
                  <a:pt x="3592" y="631"/>
                  <a:pt x="3577" y="616"/>
                </a:cubicBezTo>
                <a:cubicBezTo>
                  <a:pt x="3577" y="705"/>
                  <a:pt x="3577" y="705"/>
                  <a:pt x="3577" y="705"/>
                </a:cubicBezTo>
                <a:cubicBezTo>
                  <a:pt x="3530" y="705"/>
                  <a:pt x="3530" y="705"/>
                  <a:pt x="3530" y="705"/>
                </a:cubicBezTo>
                <a:cubicBezTo>
                  <a:pt x="3530" y="453"/>
                  <a:pt x="3530" y="453"/>
                  <a:pt x="3530" y="453"/>
                </a:cubicBezTo>
                <a:cubicBezTo>
                  <a:pt x="3577" y="453"/>
                  <a:pt x="3577" y="453"/>
                  <a:pt x="3577" y="453"/>
                </a:cubicBezTo>
                <a:cubicBezTo>
                  <a:pt x="3577" y="473"/>
                  <a:pt x="3577" y="473"/>
                  <a:pt x="3577" y="473"/>
                </a:cubicBezTo>
                <a:cubicBezTo>
                  <a:pt x="3592" y="457"/>
                  <a:pt x="3611" y="449"/>
                  <a:pt x="3632" y="449"/>
                </a:cubicBezTo>
                <a:cubicBezTo>
                  <a:pt x="3658" y="449"/>
                  <a:pt x="3679" y="458"/>
                  <a:pt x="3696" y="476"/>
                </a:cubicBezTo>
                <a:close/>
                <a:moveTo>
                  <a:pt x="3675" y="543"/>
                </a:moveTo>
                <a:cubicBezTo>
                  <a:pt x="3675" y="529"/>
                  <a:pt x="3670" y="517"/>
                  <a:pt x="3661" y="507"/>
                </a:cubicBezTo>
                <a:cubicBezTo>
                  <a:pt x="3651" y="496"/>
                  <a:pt x="3639" y="491"/>
                  <a:pt x="3624" y="491"/>
                </a:cubicBezTo>
                <a:cubicBezTo>
                  <a:pt x="3610" y="491"/>
                  <a:pt x="3598" y="496"/>
                  <a:pt x="3588" y="507"/>
                </a:cubicBezTo>
                <a:cubicBezTo>
                  <a:pt x="3579" y="517"/>
                  <a:pt x="3574" y="529"/>
                  <a:pt x="3574" y="543"/>
                </a:cubicBezTo>
                <a:cubicBezTo>
                  <a:pt x="3574" y="558"/>
                  <a:pt x="3579" y="570"/>
                  <a:pt x="3588" y="581"/>
                </a:cubicBezTo>
                <a:cubicBezTo>
                  <a:pt x="3598" y="591"/>
                  <a:pt x="3610" y="596"/>
                  <a:pt x="3624" y="596"/>
                </a:cubicBezTo>
                <a:cubicBezTo>
                  <a:pt x="3639" y="596"/>
                  <a:pt x="3651" y="591"/>
                  <a:pt x="3661" y="581"/>
                </a:cubicBezTo>
                <a:cubicBezTo>
                  <a:pt x="3670" y="570"/>
                  <a:pt x="3675" y="558"/>
                  <a:pt x="3675" y="543"/>
                </a:cubicBezTo>
                <a:close/>
              </a:path>
            </a:pathLst>
          </a:custGeom>
          <a:solidFill>
            <a:srgbClr val="0A215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10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6" r:id="rId4"/>
    <p:sldLayoutId id="2147483667" r:id="rId5"/>
    <p:sldLayoutId id="2147483669" r:id="rId6"/>
    <p:sldLayoutId id="2147483670" r:id="rId7"/>
    <p:sldLayoutId id="2147483650" r:id="rId8"/>
    <p:sldLayoutId id="2147483657" r:id="rId9"/>
    <p:sldLayoutId id="2147483659" r:id="rId10"/>
    <p:sldLayoutId id="2147483656" r:id="rId11"/>
    <p:sldLayoutId id="2147483658" r:id="rId12"/>
    <p:sldLayoutId id="2147483660" r:id="rId13"/>
    <p:sldLayoutId id="2147483661" r:id="rId14"/>
    <p:sldLayoutId id="2147483665" r:id="rId15"/>
    <p:sldLayoutId id="2147483662" r:id="rId16"/>
    <p:sldLayoutId id="2147483663" r:id="rId17"/>
    <p:sldLayoutId id="2147483664" r:id="rId18"/>
    <p:sldLayoutId id="2147483671" r:id="rId19"/>
    <p:sldLayoutId id="2147483655" r:id="rId2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0AFB-8524-4A62-87E0-3ECA65D74C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David J Read CSC MBBS </a:t>
            </a:r>
            <a:r>
              <a:rPr lang="en-AU" dirty="0" err="1"/>
              <a:t>MEpid</a:t>
            </a:r>
            <a:r>
              <a:rPr lang="en-AU" dirty="0"/>
              <a:t>(</a:t>
            </a:r>
            <a:r>
              <a:rPr lang="en-AU" dirty="0" err="1"/>
              <a:t>Dist</a:t>
            </a:r>
            <a:r>
              <a:rPr lang="en-AU" dirty="0"/>
              <a:t>)  FRACS,</a:t>
            </a:r>
            <a:br>
              <a:rPr lang="en-AU" dirty="0"/>
            </a:br>
            <a:r>
              <a:rPr lang="en-AU" dirty="0"/>
              <a:t>Director of Trauma</a:t>
            </a:r>
            <a:br>
              <a:rPr lang="en-AU" dirty="0"/>
            </a:br>
            <a:r>
              <a:rPr lang="en-AU" dirty="0"/>
              <a:t>General, Trauma &amp; Colorectal Surgeon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5EC8A-B05D-4292-937C-9338D3E9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121" y="3871914"/>
            <a:ext cx="5760000" cy="171450"/>
          </a:xfrm>
        </p:spPr>
        <p:txBody>
          <a:bodyPr/>
          <a:lstStyle/>
          <a:p>
            <a:r>
              <a:rPr lang="en-AU" dirty="0"/>
              <a:t>Royal Melbourne Hospital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CBCD3-2BE0-403F-AB7B-E37E67AD5FA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4000" y="871269"/>
            <a:ext cx="3325726" cy="1675478"/>
          </a:xfrm>
        </p:spPr>
        <p:txBody>
          <a:bodyPr/>
          <a:lstStyle/>
          <a:p>
            <a:r>
              <a:rPr lang="en-AU" dirty="0"/>
              <a:t>Large Bowel Emergencies</a:t>
            </a:r>
          </a:p>
        </p:txBody>
      </p:sp>
    </p:spTree>
    <p:extLst>
      <p:ext uri="{BB962C8B-B14F-4D97-AF65-F5344CB8AC3E}">
        <p14:creationId xmlns:p14="http://schemas.microsoft.com/office/powerpoint/2010/main" val="263744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D54FCD-096F-48CE-8F50-146FE04C1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8" y="1322963"/>
            <a:ext cx="3022711" cy="2952000"/>
          </a:xfrm>
        </p:spPr>
        <p:txBody>
          <a:bodyPr/>
          <a:lstStyle/>
          <a:p>
            <a:pPr marL="0" indent="0">
              <a:buNone/>
            </a:pPr>
            <a:r>
              <a:rPr lang="en-AU" b="1" dirty="0"/>
              <a:t>‘50% of stomas will not be reversed’</a:t>
            </a:r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r>
              <a:rPr lang="en-AU" b="1" dirty="0"/>
              <a:t>Laparoscopic approach certainly acceptable, usually LOS benefits (retrospective studies)</a:t>
            </a:r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r>
              <a:rPr lang="en-AU" dirty="0"/>
              <a:t>High conversion rate in some series</a:t>
            </a:r>
          </a:p>
          <a:p>
            <a:pPr marL="0" indent="0">
              <a:buNone/>
            </a:pPr>
            <a:r>
              <a:rPr lang="en-AU" dirty="0"/>
              <a:t>Less complications (when pooled)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C490D-44CB-4598-AD2D-277910E6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Colonic perforation DJ Read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03BFA-9E65-44A0-B0C1-BC2566BB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10</a:t>
            </a:fld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884737-80E6-40C6-BA71-5DC8A309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Reversal of Hartmann’s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7ADADC-514F-4900-B266-600E09D98DB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AU" dirty="0"/>
              <a:t>What’s all the fuss?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A599E6-3D7E-4B92-A5E8-CBE6A02C902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82234" y="1846444"/>
            <a:ext cx="3960000" cy="2952000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098" name="Picture 2" descr="C:\Users\ReadDa\Pictures\hartma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09293"/>
            <a:ext cx="4625975" cy="37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D54FCD-096F-48CE-8F50-146FE04C1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C490D-44CB-4598-AD2D-277910E6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Colonic perforation DJ Read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03BFA-9E65-44A0-B0C1-BC2566BB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11</a:t>
            </a:fld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884737-80E6-40C6-BA71-5DC8A309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 #1: What role for laparoscopy in Hinchey III?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7ADADC-514F-4900-B266-600E09D98DB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0988" y="662443"/>
            <a:ext cx="8424000" cy="255600"/>
          </a:xfrm>
        </p:spPr>
        <p:txBody>
          <a:bodyPr/>
          <a:lstStyle/>
          <a:p>
            <a:r>
              <a:rPr lang="en-AU" dirty="0"/>
              <a:t>Laparoscopic Lavage (LL) versus Resection (HP)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A599E6-3D7E-4B92-A5E8-CBE6A02C902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04000" y="1348130"/>
            <a:ext cx="3960000" cy="2952000"/>
          </a:xfrm>
        </p:spPr>
        <p:txBody>
          <a:bodyPr/>
          <a:lstStyle/>
          <a:p>
            <a:endParaRPr lang="en-AU" dirty="0"/>
          </a:p>
          <a:p>
            <a:endParaRPr lang="en-AU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70105"/>
              </p:ext>
            </p:extLst>
          </p:nvPr>
        </p:nvGraphicFramePr>
        <p:xfrm>
          <a:off x="319177" y="982937"/>
          <a:ext cx="8212349" cy="356964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38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1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25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6686">
                <a:tc>
                  <a:txBody>
                    <a:bodyPr/>
                    <a:lstStyle/>
                    <a:p>
                      <a:r>
                        <a:rPr lang="en-AU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inclusion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Outcomes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Interpretation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Criticism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40">
                <a:tc>
                  <a:txBody>
                    <a:bodyPr/>
                    <a:lstStyle/>
                    <a:p>
                      <a:r>
                        <a:rPr lang="en-AU" dirty="0"/>
                        <a:t>DILALA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Radiological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No difference morbidity or mortality. Reduced LOS in 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Inconclusive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?Selection</a:t>
                      </a:r>
                      <a:r>
                        <a:rPr lang="en-AU" sz="1100" baseline="0" dirty="0"/>
                        <a:t> bias, large no exclusions, Differing perforation rates (50% HP v 5%LL)</a:t>
                      </a:r>
                      <a:endParaRPr lang="en-A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235">
                <a:tc>
                  <a:txBody>
                    <a:bodyPr/>
                    <a:lstStyle/>
                    <a:p>
                      <a:r>
                        <a:rPr lang="en-AU" dirty="0"/>
                        <a:t>SCANDIV</a:t>
                      </a:r>
                    </a:p>
                    <a:p>
                      <a:r>
                        <a:rPr lang="en-AU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Clinically needed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Reoperation</a:t>
                      </a:r>
                    </a:p>
                    <a:p>
                      <a:r>
                        <a:rPr lang="en-AU" sz="1200" dirty="0"/>
                        <a:t>LL 30%</a:t>
                      </a:r>
                    </a:p>
                    <a:p>
                      <a:r>
                        <a:rPr lang="en-AU" sz="1200" dirty="0"/>
                        <a:t>HP 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Unsupportive of 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4 cancers missed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107">
                <a:tc>
                  <a:txBody>
                    <a:bodyPr/>
                    <a:lstStyle/>
                    <a:p>
                      <a:r>
                        <a:rPr lang="en-AU" dirty="0"/>
                        <a:t>LOLA (of the LADIES)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Terminated</a:t>
                      </a:r>
                    </a:p>
                    <a:p>
                      <a:r>
                        <a:rPr lang="en-AU" dirty="0"/>
                        <a:t>90pts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Hinchey III on laparoscopy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Failed to control sepsis in 24% of LL</a:t>
                      </a:r>
                    </a:p>
                    <a:p>
                      <a:r>
                        <a:rPr lang="en-AU" sz="1200" dirty="0" err="1"/>
                        <a:t>Morb</a:t>
                      </a:r>
                      <a:r>
                        <a:rPr lang="en-AU" sz="1200" dirty="0"/>
                        <a:t>. LL 39% v HP19%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LL is not superior to 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334">
                <a:tc>
                  <a:txBody>
                    <a:bodyPr/>
                    <a:lstStyle/>
                    <a:p>
                      <a:r>
                        <a:rPr lang="en-AU" dirty="0"/>
                        <a:t>LAPLAND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Ongoing, target</a:t>
                      </a:r>
                      <a:r>
                        <a:rPr lang="en-AU" baseline="0" dirty="0"/>
                        <a:t> 300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Since 2010…….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2" descr="C:\Users\ReadDa\Desktop\59ee3686ddd0631c1e8b656f.png">
            <a:extLst>
              <a:ext uri="{FF2B5EF4-FFF2-40B4-BE49-F238E27FC236}">
                <a16:creationId xmlns:a16="http://schemas.microsoft.com/office/drawing/2014/main" id="{E38E9F7A-0154-2A42-00B1-FF165DF7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28292" y="3029178"/>
            <a:ext cx="1190561" cy="8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D54FCD-096F-48CE-8F50-146FE04C1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C490D-44CB-4598-AD2D-277910E6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Colonic perforation DJ Read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03BFA-9E65-44A0-B0C1-BC2566BB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12</a:t>
            </a:fld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884737-80E6-40C6-BA71-5DC8A309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80" y="181425"/>
            <a:ext cx="8424000" cy="253628"/>
          </a:xfrm>
        </p:spPr>
        <p:txBody>
          <a:bodyPr/>
          <a:lstStyle/>
          <a:p>
            <a:r>
              <a:rPr lang="en-AU" dirty="0"/>
              <a:t>Analysis of RCT’s: LL v HP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A599E6-3D7E-4B92-A5E8-CBE6A02C902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839113"/>
              </p:ext>
            </p:extLst>
          </p:nvPr>
        </p:nvGraphicFramePr>
        <p:xfrm>
          <a:off x="465825" y="522498"/>
          <a:ext cx="8074325" cy="387611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14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4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999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mortality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Reoperation &amp; </a:t>
                      </a:r>
                      <a:r>
                        <a:rPr lang="en-AU" dirty="0" err="1"/>
                        <a:t>reintervetion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Additional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Conclusion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221">
                <a:tc>
                  <a:txBody>
                    <a:bodyPr/>
                    <a:lstStyle/>
                    <a:p>
                      <a:r>
                        <a:rPr lang="en-AU" dirty="0"/>
                        <a:t>Marshall &amp; Eglington</a:t>
                      </a:r>
                    </a:p>
                    <a:p>
                      <a:r>
                        <a:rPr lang="en-AU" dirty="0"/>
                        <a:t>Ann </a:t>
                      </a:r>
                      <a:r>
                        <a:rPr lang="en-AU" dirty="0" err="1"/>
                        <a:t>Surg</a:t>
                      </a:r>
                      <a:r>
                        <a:rPr lang="en-AU" dirty="0"/>
                        <a:t>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increase in 30d or 90d mortality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RR 3.0 reintervention</a:t>
                      </a:r>
                      <a:r>
                        <a:rPr lang="en-AU" baseline="0" dirty="0"/>
                        <a:t> </a:t>
                      </a:r>
                      <a:r>
                        <a:rPr lang="en-AU" sz="1100" baseline="0" dirty="0"/>
                        <a:t>(LL 28% v HP 9%)</a:t>
                      </a:r>
                      <a:endParaRPr lang="en-A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LL Higher intervention</a:t>
                      </a:r>
                      <a:r>
                        <a:rPr lang="en-AU" baseline="0" dirty="0"/>
                        <a:t> </a:t>
                      </a:r>
                      <a:r>
                        <a:rPr lang="en-AU" dirty="0"/>
                        <a:t>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187">
                <a:tc>
                  <a:txBody>
                    <a:bodyPr/>
                    <a:lstStyle/>
                    <a:p>
                      <a:r>
                        <a:rPr lang="en-AU" dirty="0" err="1"/>
                        <a:t>Angenete</a:t>
                      </a:r>
                      <a:endParaRPr lang="en-AU" dirty="0"/>
                    </a:p>
                    <a:p>
                      <a:r>
                        <a:rPr lang="en-AU" dirty="0" err="1"/>
                        <a:t>Int</a:t>
                      </a:r>
                      <a:r>
                        <a:rPr lang="en-AU" dirty="0"/>
                        <a:t> J CR Dis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comparable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diff @ 12mo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LL superior as it is cheaper, a valid alternative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365">
                <a:tc>
                  <a:txBody>
                    <a:bodyPr/>
                    <a:lstStyle/>
                    <a:p>
                      <a:r>
                        <a:rPr lang="en-AU" dirty="0"/>
                        <a:t>Acuna</a:t>
                      </a:r>
                    </a:p>
                    <a:p>
                      <a:r>
                        <a:rPr lang="en-AU" dirty="0"/>
                        <a:t>DCR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similar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Increased risk major complications (C-D&gt;</a:t>
                      </a:r>
                      <a:r>
                        <a:rPr lang="en-AU" dirty="0" err="1"/>
                        <a:t>IIIa</a:t>
                      </a:r>
                      <a:r>
                        <a:rPr lang="en-AU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Looked at HP versus Primary resection and anastomosis (PRA)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PRA preferable as higher stoma free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187">
                <a:tc>
                  <a:txBody>
                    <a:bodyPr/>
                    <a:lstStyle/>
                    <a:p>
                      <a:r>
                        <a:rPr lang="en-AU" dirty="0"/>
                        <a:t>Shaikh</a:t>
                      </a:r>
                    </a:p>
                    <a:p>
                      <a:r>
                        <a:rPr lang="en-AU" dirty="0"/>
                        <a:t>IJS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Higher reintervention LL, but percutaneous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LL is safe and quick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20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392099"/>
              </p:ext>
            </p:extLst>
          </p:nvPr>
        </p:nvGraphicFramePr>
        <p:xfrm>
          <a:off x="539750" y="1322388"/>
          <a:ext cx="8362710" cy="3246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63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3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8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2895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Mortality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Stoma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Morbidity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911">
                <a:tc>
                  <a:txBody>
                    <a:bodyPr/>
                    <a:lstStyle/>
                    <a:p>
                      <a:r>
                        <a:rPr lang="en-AU" dirty="0"/>
                        <a:t>DIVERTI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Prospective multicentre RCT, 102pts</a:t>
                      </a:r>
                    </a:p>
                    <a:p>
                      <a:r>
                        <a:rPr lang="en-AU" dirty="0"/>
                        <a:t>Hinchey III&amp;IV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diff</a:t>
                      </a:r>
                    </a:p>
                    <a:p>
                      <a:r>
                        <a:rPr lang="en-AU" dirty="0"/>
                        <a:t>PAPD 4%</a:t>
                      </a:r>
                    </a:p>
                    <a:p>
                      <a:r>
                        <a:rPr lang="en-AU" dirty="0"/>
                        <a:t>HP 7.7%.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96% PAPD</a:t>
                      </a:r>
                    </a:p>
                    <a:p>
                      <a:r>
                        <a:rPr lang="en-AU" dirty="0"/>
                        <a:t>65%HP</a:t>
                      </a:r>
                    </a:p>
                    <a:p>
                      <a:r>
                        <a:rPr lang="en-AU" dirty="0"/>
                        <a:t>@18mo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Washout, drains, stoma (2/3) left to 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911">
                <a:tc>
                  <a:txBody>
                    <a:bodyPr/>
                    <a:lstStyle/>
                    <a:p>
                      <a:r>
                        <a:rPr lang="en-AU" dirty="0" err="1"/>
                        <a:t>Oberkofler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RCT 62pts</a:t>
                      </a:r>
                    </a:p>
                    <a:p>
                      <a:r>
                        <a:rPr lang="en-AU" dirty="0"/>
                        <a:t>Hinchey</a:t>
                      </a:r>
                      <a:r>
                        <a:rPr lang="en-AU" baseline="0" dirty="0"/>
                        <a:t> III &amp; IV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90% PAPD</a:t>
                      </a:r>
                    </a:p>
                    <a:p>
                      <a:r>
                        <a:rPr lang="en-AU" dirty="0"/>
                        <a:t>75% 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Reversal DLI v HP, less OT time, less LOS, Less compilations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911">
                <a:tc>
                  <a:txBody>
                    <a:bodyPr/>
                    <a:lstStyle/>
                    <a:p>
                      <a:r>
                        <a:rPr lang="en-AU" dirty="0"/>
                        <a:t>LADIES (DIVA)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Multicentre RCT, 133pts</a:t>
                      </a:r>
                      <a:br>
                        <a:rPr lang="en-AU" dirty="0"/>
                      </a:br>
                      <a:r>
                        <a:rPr lang="en-AU" dirty="0"/>
                        <a:t>Hinchey III&amp;IV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diff</a:t>
                      </a:r>
                    </a:p>
                    <a:p>
                      <a:r>
                        <a:rPr lang="en-AU" dirty="0"/>
                        <a:t>PAPD 39%</a:t>
                      </a:r>
                    </a:p>
                    <a:p>
                      <a:r>
                        <a:rPr lang="en-AU" dirty="0"/>
                        <a:t>HP 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PAPD 95%</a:t>
                      </a:r>
                    </a:p>
                    <a:p>
                      <a:r>
                        <a:rPr lang="en-AU" dirty="0"/>
                        <a:t>HP 71%</a:t>
                      </a:r>
                    </a:p>
                    <a:p>
                      <a:r>
                        <a:rPr lang="en-AU" dirty="0"/>
                        <a:t>@12mo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 diff</a:t>
                      </a:r>
                    </a:p>
                    <a:p>
                      <a:r>
                        <a:rPr lang="en-AU" dirty="0"/>
                        <a:t>HP 3%</a:t>
                      </a:r>
                    </a:p>
                    <a:p>
                      <a:r>
                        <a:rPr lang="en-AU" dirty="0"/>
                        <a:t>PAPD 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PAPD preferable if &lt;85yo,</a:t>
                      </a:r>
                      <a:r>
                        <a:rPr lang="en-AU" baseline="0" dirty="0"/>
                        <a:t> immunocompetent and HD stable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13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Resection and Primary anastomosis (RPA)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AU" dirty="0"/>
              <a:t>Primary Anastomosis and Proximal Diversion (PAPD)</a:t>
            </a:r>
          </a:p>
        </p:txBody>
      </p:sp>
    </p:spTree>
    <p:extLst>
      <p:ext uri="{BB962C8B-B14F-4D97-AF65-F5344CB8AC3E}">
        <p14:creationId xmlns:p14="http://schemas.microsoft.com/office/powerpoint/2010/main" val="1017378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14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Primary Anastomosis and Proximal Diversion (PAPD)</a:t>
            </a:r>
            <a:br>
              <a:rPr lang="en-AU" dirty="0"/>
            </a:br>
            <a:r>
              <a:rPr lang="en-AU" dirty="0"/>
              <a:t>Meta analyses and Retrospective reviews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55658" y="1297084"/>
            <a:ext cx="3960000" cy="2952000"/>
          </a:xfrm>
        </p:spPr>
        <p:txBody>
          <a:bodyPr/>
          <a:lstStyle/>
          <a:p>
            <a:r>
              <a:rPr lang="en-AU" dirty="0"/>
              <a:t>Reviews of RCTs and observational studies support PAPD superior but both acceptable</a:t>
            </a:r>
          </a:p>
          <a:p>
            <a:r>
              <a:rPr lang="en-AU" dirty="0"/>
              <a:t>A large US based admin data study (10K pts) showed mortality 2x when ‘non CR surgeons’ performed PAPD v HP</a:t>
            </a:r>
          </a:p>
          <a:p>
            <a:endParaRPr lang="en-AU" dirty="0"/>
          </a:p>
          <a:p>
            <a:r>
              <a:rPr lang="en-AU" dirty="0"/>
              <a:t>Question: How would you perform an on table washout?</a:t>
            </a:r>
          </a:p>
        </p:txBody>
      </p:sp>
      <p:pic>
        <p:nvPicPr>
          <p:cNvPr id="6146" name="Picture 2" descr="C:\Users\ReadDa\Pictures\on table washou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480" y="980535"/>
            <a:ext cx="2573024" cy="34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55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A07F-8208-4580-A144-900871D8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7201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405DDF6-BEFC-F9D4-B2CF-4E5F82F3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25847"/>
            <a:ext cx="4675812" cy="253628"/>
          </a:xfrm>
        </p:spPr>
        <p:txBody>
          <a:bodyPr/>
          <a:lstStyle/>
          <a:p>
            <a:r>
              <a:rPr lang="en-AU" dirty="0"/>
              <a:t>65yoM 2 days </a:t>
            </a:r>
            <a:r>
              <a:rPr lang="en-AU" dirty="0" err="1"/>
              <a:t>abdo</a:t>
            </a:r>
            <a:r>
              <a:rPr lang="en-AU" dirty="0"/>
              <a:t> pain, distension, BNO,  no flatus</a:t>
            </a:r>
          </a:p>
        </p:txBody>
      </p:sp>
      <p:pic>
        <p:nvPicPr>
          <p:cNvPr id="13" name="Picture 4" descr="28208056">
            <a:extLst>
              <a:ext uri="{FF2B5EF4-FFF2-40B4-BE49-F238E27FC236}">
                <a16:creationId xmlns:a16="http://schemas.microsoft.com/office/drawing/2014/main" id="{8A47E051-4ED6-2231-13B0-D1B5F0D706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08" y="969703"/>
            <a:ext cx="3564294" cy="399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8208067">
            <a:extLst>
              <a:ext uri="{FF2B5EF4-FFF2-40B4-BE49-F238E27FC236}">
                <a16:creationId xmlns:a16="http://schemas.microsoft.com/office/drawing/2014/main" id="{62ED8F02-AE64-E4D1-864C-C0468A8EBBD1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14" y="352661"/>
            <a:ext cx="3664441" cy="410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11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571500"/>
            <a:ext cx="8683625" cy="574675"/>
          </a:xfrm>
        </p:spPr>
        <p:txBody>
          <a:bodyPr/>
          <a:lstStyle/>
          <a:p>
            <a:r>
              <a:rPr lang="en-IE" altLang="x-none" sz="2800" b="1" dirty="0">
                <a:latin typeface="Arial" charset="0"/>
                <a:ea typeface="Arial" charset="0"/>
                <a:cs typeface="Arial" charset="0"/>
              </a:rPr>
              <a:t>Large Bowel Obstruction – </a:t>
            </a:r>
            <a:r>
              <a:rPr lang="ga-IE" altLang="x-none" sz="2800" b="1" dirty="0">
                <a:latin typeface="Arial" charset="0"/>
                <a:ea typeface="Arial" charset="0"/>
                <a:cs typeface="Arial" charset="0"/>
              </a:rPr>
              <a:t>Management Options</a:t>
            </a:r>
            <a:endParaRPr lang="en-US" altLang="x-none" sz="3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60363" y="1804988"/>
            <a:ext cx="8356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ga-IE" altLang="x-none" b="1" dirty="0">
                <a:solidFill>
                  <a:srgbClr val="000000"/>
                </a:solidFill>
              </a:rPr>
              <a:t>	          Surgery						Stent</a:t>
            </a:r>
          </a:p>
          <a:p>
            <a:pPr eaLnBrk="1" hangingPunct="1">
              <a:spcBef>
                <a:spcPct val="50000"/>
              </a:spcBef>
            </a:pPr>
            <a:endParaRPr lang="ga-IE" altLang="x-none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ga-IE" altLang="x-none" b="1" dirty="0">
                <a:solidFill>
                  <a:srgbClr val="000000"/>
                </a:solidFill>
              </a:rPr>
              <a:t>Resection    Diversion   Bypass	</a:t>
            </a:r>
            <a:r>
              <a:rPr lang="ga-IE" altLang="x-none" dirty="0"/>
              <a:t> 	</a:t>
            </a:r>
            <a:endParaRPr lang="en-GB" altLang="x-none" dirty="0"/>
          </a:p>
        </p:txBody>
      </p:sp>
      <p:sp>
        <p:nvSpPr>
          <p:cNvPr id="19459" name="Line 6"/>
          <p:cNvSpPr>
            <a:spLocks noChangeShapeType="1"/>
          </p:cNvSpPr>
          <p:nvPr/>
        </p:nvSpPr>
        <p:spPr bwMode="auto">
          <a:xfrm flipH="1">
            <a:off x="1171575" y="2257425"/>
            <a:ext cx="923925" cy="673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7"/>
          <p:cNvSpPr>
            <a:spLocks noChangeShapeType="1"/>
          </p:cNvSpPr>
          <p:nvPr/>
        </p:nvSpPr>
        <p:spPr bwMode="auto">
          <a:xfrm>
            <a:off x="2720975" y="2322513"/>
            <a:ext cx="11113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8"/>
          <p:cNvSpPr>
            <a:spLocks noChangeShapeType="1"/>
          </p:cNvSpPr>
          <p:nvPr/>
        </p:nvSpPr>
        <p:spPr bwMode="auto">
          <a:xfrm>
            <a:off x="3386138" y="2279650"/>
            <a:ext cx="890587" cy="628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2838450" y="1041400"/>
            <a:ext cx="787400" cy="736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8"/>
          <p:cNvSpPr>
            <a:spLocks noChangeShapeType="1"/>
          </p:cNvSpPr>
          <p:nvPr/>
        </p:nvSpPr>
        <p:spPr bwMode="auto">
          <a:xfrm>
            <a:off x="6242050" y="1106488"/>
            <a:ext cx="868363" cy="673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7"/>
    </mc:Choice>
    <mc:Fallback xmlns="">
      <p:transition spd="slow" advTm="850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15869" y="180975"/>
            <a:ext cx="8805862" cy="685800"/>
          </a:xfrm>
        </p:spPr>
        <p:txBody>
          <a:bodyPr/>
          <a:lstStyle/>
          <a:p>
            <a:br>
              <a:rPr lang="en-US" altLang="x-none" dirty="0">
                <a:ea typeface="ＭＳ Ｐゴシック" charset="-128"/>
              </a:rPr>
            </a:br>
            <a:r>
              <a:rPr lang="ga-IE" altLang="x-none" dirty="0">
                <a:ea typeface="ＭＳ Ｐゴシック" charset="-128"/>
              </a:rPr>
              <a:t>		   </a:t>
            </a:r>
            <a:r>
              <a:rPr lang="ga-IE" altLang="x-none" b="1" dirty="0">
                <a:latin typeface="Arial" charset="0"/>
                <a:ea typeface="Arial" charset="0"/>
                <a:cs typeface="Arial" charset="0"/>
              </a:rPr>
              <a:t>Sigmoid Resection  </a:t>
            </a:r>
            <a:br>
              <a:rPr lang="ga-IE" altLang="x-none" b="1" dirty="0">
                <a:ea typeface="ＭＳ Ｐゴシック" charset="-128"/>
              </a:rPr>
            </a:br>
            <a:br>
              <a:rPr lang="ga-IE" altLang="x-none" b="1" dirty="0">
                <a:ea typeface="ＭＳ Ｐゴシック" charset="-128"/>
              </a:rPr>
            </a:br>
            <a:r>
              <a:rPr lang="ga-IE" altLang="x-none" sz="3200" b="1" dirty="0">
                <a:ea typeface="ＭＳ Ｐゴシック" charset="-128"/>
              </a:rPr>
              <a:t> </a:t>
            </a:r>
            <a:r>
              <a:rPr lang="ga-IE" altLang="x-none" b="1" dirty="0">
                <a:ea typeface="ＭＳ Ｐゴシック" charset="-128"/>
              </a:rPr>
              <a:t>	</a:t>
            </a:r>
            <a:r>
              <a:rPr lang="ga-IE" altLang="x-none" sz="2600" b="1" dirty="0">
                <a:ea typeface="ＭＳ Ｐゴシック" charset="-128"/>
              </a:rPr>
              <a:t> </a:t>
            </a:r>
            <a:r>
              <a:rPr lang="ga-IE" altLang="x-none" sz="3000" b="1" dirty="0">
                <a:ea typeface="ＭＳ Ｐゴシック" charset="-128"/>
              </a:rPr>
              <a:t> </a:t>
            </a:r>
            <a:endParaRPr lang="en-US" altLang="x-none" b="1" dirty="0">
              <a:ea typeface="ＭＳ Ｐゴシック" charset="-128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853113" y="630238"/>
            <a:ext cx="8788400" cy="46863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x-none" dirty="0">
                <a:latin typeface="Arial Narrow" charset="0"/>
                <a:ea typeface="ＭＳ Ｐゴシック" charset="-128"/>
              </a:rPr>
              <a:t> </a:t>
            </a:r>
            <a:r>
              <a:rPr lang="en-US" altLang="x-none" b="1" dirty="0">
                <a:solidFill>
                  <a:schemeClr val="accent1"/>
                </a:solidFill>
                <a:latin typeface="Arial Narrow" charset="0"/>
                <a:ea typeface="ＭＳ Ｐゴシック" charset="-128"/>
              </a:rPr>
              <a:t> </a:t>
            </a:r>
            <a:endParaRPr lang="en-US" altLang="x-none" b="1" dirty="0">
              <a:latin typeface="Arial Narrow" charset="0"/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ga-IE" altLang="x-none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  <a:endParaRPr lang="en-US" altLang="x-none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ga-IE" altLang="x-none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  <a:endParaRPr lang="en-US" altLang="x-none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346075" y="1690688"/>
            <a:ext cx="865981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ga-IE" altLang="x-none" sz="2000" b="1" dirty="0">
                <a:solidFill>
                  <a:srgbClr val="000000"/>
                </a:solidFill>
              </a:rPr>
              <a:t>Hartman</a:t>
            </a:r>
            <a:r>
              <a:rPr lang="ga-IE" altLang="en-US" sz="2000" b="1" dirty="0">
                <a:solidFill>
                  <a:srgbClr val="000000"/>
                </a:solidFill>
              </a:rPr>
              <a:t>’</a:t>
            </a:r>
            <a:r>
              <a:rPr lang="ga-IE" altLang="x-none" sz="2000" b="1" dirty="0">
                <a:solidFill>
                  <a:srgbClr val="000000"/>
                </a:solidFill>
              </a:rPr>
              <a:t>s	           Primary Anastomosis  		PA+ Covering </a:t>
            </a:r>
          </a:p>
          <a:p>
            <a:pPr eaLnBrk="1" hangingPunct="1">
              <a:spcBef>
                <a:spcPct val="50000"/>
              </a:spcBef>
            </a:pPr>
            <a:r>
              <a:rPr lang="ga-IE" altLang="x-none" sz="2000" b="1" dirty="0">
                <a:solidFill>
                  <a:srgbClr val="000000"/>
                </a:solidFill>
              </a:rPr>
              <a:t>										Ileostomy</a:t>
            </a:r>
          </a:p>
          <a:p>
            <a:pPr eaLnBrk="1" hangingPunct="1">
              <a:spcBef>
                <a:spcPct val="50000"/>
              </a:spcBef>
            </a:pPr>
            <a:r>
              <a:rPr lang="ga-IE" altLang="x-none" sz="1200" b="1" dirty="0">
                <a:solidFill>
                  <a:srgbClr val="000000"/>
                </a:solidFill>
              </a:rPr>
              <a:t>(end colostomy)</a:t>
            </a:r>
            <a:endParaRPr lang="en-GB" altLang="x-none" sz="1200" b="1" dirty="0">
              <a:solidFill>
                <a:srgbClr val="000000"/>
              </a:solidFill>
            </a:endParaRPr>
          </a:p>
        </p:txBody>
      </p:sp>
      <p:sp>
        <p:nvSpPr>
          <p:cNvPr id="22532" name="Line 11"/>
          <p:cNvSpPr>
            <a:spLocks noChangeShapeType="1"/>
          </p:cNvSpPr>
          <p:nvPr/>
        </p:nvSpPr>
        <p:spPr bwMode="auto">
          <a:xfrm flipH="1">
            <a:off x="1298575" y="1054100"/>
            <a:ext cx="1192213" cy="671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12"/>
          <p:cNvSpPr>
            <a:spLocks noChangeShapeType="1"/>
          </p:cNvSpPr>
          <p:nvPr/>
        </p:nvSpPr>
        <p:spPr bwMode="auto">
          <a:xfrm flipH="1">
            <a:off x="4006850" y="1077913"/>
            <a:ext cx="0" cy="649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13"/>
          <p:cNvSpPr>
            <a:spLocks noChangeShapeType="1"/>
          </p:cNvSpPr>
          <p:nvPr/>
        </p:nvSpPr>
        <p:spPr bwMode="auto">
          <a:xfrm>
            <a:off x="5665788" y="1041400"/>
            <a:ext cx="987425" cy="703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1463"/>
      </p:ext>
    </p:extLst>
  </p:cSld>
  <p:clrMapOvr>
    <a:masterClrMapping/>
  </p:clrMapOvr>
  <p:transition advTm="2458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6CD8B1-6D64-D4C1-4E9B-C043838D9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When would you divert? Ileostomy or colostomy? Sigmoid or RUQ transverse?</a:t>
            </a:r>
          </a:p>
          <a:p>
            <a:r>
              <a:rPr lang="en-AU" dirty="0"/>
              <a:t>What are the potential problems associated with colonic stenting?</a:t>
            </a:r>
          </a:p>
          <a:p>
            <a:r>
              <a:rPr lang="en-AU" dirty="0"/>
              <a:t>Stent as a bridge to surgery?</a:t>
            </a:r>
          </a:p>
          <a:p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B6BC4A-63FA-B5A0-6B6F-5FD18249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6CA437-2E91-7875-CF06-42864842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5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B17E5F-2712-FBC6-5C0D-8FA69851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3CB570-F0D4-0014-E933-C9313ABC1E1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75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7215AE-BBF5-A26C-2C08-66E88717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9AA942-0949-10E0-18A3-6A9BCDAA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6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585670-F18B-D39C-9814-97E34DE3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85 </a:t>
            </a:r>
            <a:r>
              <a:rPr lang="en-AU" dirty="0" err="1"/>
              <a:t>yo</a:t>
            </a:r>
            <a:r>
              <a:rPr lang="en-AU" dirty="0"/>
              <a:t> from RACF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16EB69-3312-7D66-A1E8-E005718E206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AU" dirty="0"/>
              <a:t>Abdo pain, distension, no flatus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D9227-FE0F-4383-EDFF-84D6B4B31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76" y="1129004"/>
            <a:ext cx="3103217" cy="399163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BD4DFD-59E1-936B-11F3-AC40E1CB811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4951914" y="187113"/>
            <a:ext cx="3546025" cy="434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8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0F00C4E-D3DB-12C4-64B7-C7E9ABE8B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656" y="1322388"/>
            <a:ext cx="3937000" cy="29527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58645-445B-DC1B-784E-CA3647381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3FF8A-6A9A-4E3D-BF70-EACD859D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7</a:t>
            </a:fld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EAC9E9-140B-92F5-D883-A9E57267A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Management options?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F1E1C2-F9BC-BAA1-FAD4-60795A2F71C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9152E1-1F05-B2F0-47EA-7081AD7E147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AU" dirty="0"/>
              <a:t>Sigmoidoscopic decompression: rigid or flexible?</a:t>
            </a:r>
          </a:p>
          <a:p>
            <a:r>
              <a:rPr lang="en-AU" dirty="0"/>
              <a:t>Operate or not?</a:t>
            </a:r>
          </a:p>
          <a:p>
            <a:r>
              <a:rPr lang="en-AU" dirty="0"/>
              <a:t>Surgery, lap or open?</a:t>
            </a:r>
          </a:p>
          <a:p>
            <a:endParaRPr lang="en-AU" dirty="0"/>
          </a:p>
          <a:p>
            <a:r>
              <a:rPr lang="en-AU" dirty="0"/>
              <a:t>Recurrence around 50%</a:t>
            </a:r>
          </a:p>
          <a:p>
            <a:r>
              <a:rPr lang="en-AU" dirty="0" err="1"/>
              <a:t>Resectional</a:t>
            </a:r>
            <a:r>
              <a:rPr lang="en-AU" dirty="0"/>
              <a:t> surgery mortality 10%</a:t>
            </a:r>
          </a:p>
          <a:p>
            <a:r>
              <a:rPr lang="en-AU" dirty="0"/>
              <a:t>Anastomotic leak rate 5 -10%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7644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8</a:t>
            </a:fld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738" y="464127"/>
            <a:ext cx="4081175" cy="40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163" y="538956"/>
            <a:ext cx="3930145" cy="393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4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D54FCD-096F-48CE-8F50-146FE04C1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Hinchey III – Hartmann’s Procedure</a:t>
            </a:r>
          </a:p>
          <a:p>
            <a:r>
              <a:rPr lang="en-AU" dirty="0"/>
              <a:t>Hinchey IV– Hartmann’s Procedure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C490D-44CB-4598-AD2D-277910E6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Colonic perforation DJ Read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03BFA-9E65-44A0-B0C1-BC2566BB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6B6A-336A-44FF-82DA-A4D1594FA055}" type="slidenum">
              <a:rPr lang="en-AU" smtClean="0"/>
              <a:t>9</a:t>
            </a:fld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884737-80E6-40C6-BA71-5DC8A309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Acute complicated diverticulitis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A599E6-3D7E-4B92-A5E8-CBE6A02C902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2050" name="Picture 2" descr="C:\Users\ReadDa\Pictures\Hadd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937" y="303530"/>
            <a:ext cx="3214814" cy="413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0372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Layouts">
  <a:themeElements>
    <a:clrScheme name="thermh">
      <a:dk1>
        <a:srgbClr val="0A215C"/>
      </a:dk1>
      <a:lt1>
        <a:sysClr val="window" lastClr="FFFFFF"/>
      </a:lt1>
      <a:dk2>
        <a:srgbClr val="000000"/>
      </a:dk2>
      <a:lt2>
        <a:srgbClr val="D8D8D8"/>
      </a:lt2>
      <a:accent1>
        <a:srgbClr val="E90528"/>
      </a:accent1>
      <a:accent2>
        <a:srgbClr val="0AC7A3"/>
      </a:accent2>
      <a:accent3>
        <a:srgbClr val="0096FF"/>
      </a:accent3>
      <a:accent4>
        <a:srgbClr val="FFBF12"/>
      </a:accent4>
      <a:accent5>
        <a:srgbClr val="0F54FA"/>
      </a:accent5>
      <a:accent6>
        <a:srgbClr val="83C4EC"/>
      </a:accent6>
      <a:hlink>
        <a:srgbClr val="0A215C"/>
      </a:hlink>
      <a:folHlink>
        <a:srgbClr val="0A215C"/>
      </a:folHlink>
    </a:clrScheme>
    <a:fontScheme name="Georgia and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HE0002_Powerpoint Slides.potx" id="{BAB1C71D-D92F-42AE-A193-7EB7D027BB5D}" vid="{6016B1AD-251A-42AB-904B-071EE4CF0F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MHE0002_Powerpoint Slides</Template>
  <TotalTime>0</TotalTime>
  <Words>712</Words>
  <Application>Microsoft Macintosh PowerPoint</Application>
  <PresentationFormat>On-screen Show (16:9)</PresentationFormat>
  <Paragraphs>173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Narrow</vt:lpstr>
      <vt:lpstr>Georgia</vt:lpstr>
      <vt:lpstr>Slide Layouts</vt:lpstr>
      <vt:lpstr>David J Read CSC MBBS MEpid(Dist)  FRACS, Director of Trauma General, Trauma &amp; Colorectal Surgeon</vt:lpstr>
      <vt:lpstr>65yoM 2 days abdo pain, distension, BNO,  no flatus</vt:lpstr>
      <vt:lpstr>Large Bowel Obstruction – Management Options</vt:lpstr>
      <vt:lpstr>      Sigmoid Resection        </vt:lpstr>
      <vt:lpstr>Questions</vt:lpstr>
      <vt:lpstr>85 yo from RACF</vt:lpstr>
      <vt:lpstr>Management options?</vt:lpstr>
      <vt:lpstr>PowerPoint Presentation</vt:lpstr>
      <vt:lpstr>Acute complicated diverticulitis</vt:lpstr>
      <vt:lpstr>Reversal of Hartmann’s</vt:lpstr>
      <vt:lpstr>Question #1: What role for laparoscopy in Hinchey III?</vt:lpstr>
      <vt:lpstr>Analysis of RCT’s: LL v HP</vt:lpstr>
      <vt:lpstr>Resection and Primary anastomosis (RPA)</vt:lpstr>
      <vt:lpstr>Primary Anastomosis and Proximal Diversion (PAPD) Meta analyses and Retrospective reviews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2020-05-01T05:45:15Z</dcterms:created>
  <dcterms:modified xsi:type="dcterms:W3CDTF">2023-04-27T09:15:06Z</dcterms:modified>
</cp:coreProperties>
</file>