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4" r:id="rId3"/>
    <p:sldId id="257" r:id="rId4"/>
    <p:sldId id="265" r:id="rId5"/>
    <p:sldId id="258" r:id="rId6"/>
    <p:sldId id="267" r:id="rId7"/>
    <p:sldId id="259" r:id="rId8"/>
    <p:sldId id="266" r:id="rId9"/>
    <p:sldId id="261" r:id="rId10"/>
    <p:sldId id="268" r:id="rId11"/>
    <p:sldId id="260" r:id="rId12"/>
    <p:sldId id="263" r:id="rId13"/>
    <p:sldId id="269" r:id="rId14"/>
    <p:sldId id="262" r:id="rId15"/>
    <p:sldId id="271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74"/>
    <p:restoredTop sz="96104"/>
  </p:normalViewPr>
  <p:slideViewPr>
    <p:cSldViewPr snapToGrid="0">
      <p:cViewPr varScale="1">
        <p:scale>
          <a:sx n="83" d="100"/>
          <a:sy n="83" d="100"/>
        </p:scale>
        <p:origin x="232" y="1000"/>
      </p:cViewPr>
      <p:guideLst/>
    </p:cSldViewPr>
  </p:slideViewPr>
  <p:outlineViewPr>
    <p:cViewPr>
      <p:scale>
        <a:sx n="33" d="100"/>
        <a:sy n="33" d="100"/>
      </p:scale>
      <p:origin x="0" y="-14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E184EF-6677-41EF-B528-24773599783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4FF349C-476E-4DFE-8FCA-AFFAB4D2833B}">
      <dgm:prSet/>
      <dgm:spPr/>
      <dgm:t>
        <a:bodyPr/>
        <a:lstStyle/>
        <a:p>
          <a:r>
            <a:rPr lang="en-US"/>
            <a:t>Exam has 7 components </a:t>
          </a:r>
        </a:p>
      </dgm:t>
    </dgm:pt>
    <dgm:pt modelId="{50ED9D4A-C561-407D-BF05-7E7A21C4EAFC}" type="parTrans" cxnId="{F95D6938-5A26-4565-ACCC-3CD8AF011964}">
      <dgm:prSet/>
      <dgm:spPr/>
      <dgm:t>
        <a:bodyPr/>
        <a:lstStyle/>
        <a:p>
          <a:endParaRPr lang="en-US"/>
        </a:p>
      </dgm:t>
    </dgm:pt>
    <dgm:pt modelId="{CFB4301B-D7E0-47CE-AFC5-E497114A4FC9}" type="sibTrans" cxnId="{F95D6938-5A26-4565-ACCC-3CD8AF011964}">
      <dgm:prSet/>
      <dgm:spPr/>
      <dgm:t>
        <a:bodyPr/>
        <a:lstStyle/>
        <a:p>
          <a:endParaRPr lang="en-US"/>
        </a:p>
      </dgm:t>
    </dgm:pt>
    <dgm:pt modelId="{4B9F9D6E-1171-4731-B1D9-BC46684EF19F}">
      <dgm:prSet/>
      <dgm:spPr/>
      <dgm:t>
        <a:bodyPr/>
        <a:lstStyle/>
        <a:p>
          <a:r>
            <a:rPr lang="en-US" dirty="0"/>
            <a:t>2 papers and 5 </a:t>
          </a:r>
          <a:r>
            <a:rPr lang="en-US" dirty="0" err="1"/>
            <a:t>vivas</a:t>
          </a:r>
          <a:endParaRPr lang="en-US" dirty="0"/>
        </a:p>
      </dgm:t>
    </dgm:pt>
    <dgm:pt modelId="{E978B32C-915E-4248-9987-E589CC7FC0C9}" type="parTrans" cxnId="{2F8E8A3E-6D26-4F6D-A94F-CB7E2C68212D}">
      <dgm:prSet/>
      <dgm:spPr/>
      <dgm:t>
        <a:bodyPr/>
        <a:lstStyle/>
        <a:p>
          <a:endParaRPr lang="en-US"/>
        </a:p>
      </dgm:t>
    </dgm:pt>
    <dgm:pt modelId="{699CCE02-C44F-4441-A143-53B21578AD71}" type="sibTrans" cxnId="{2F8E8A3E-6D26-4F6D-A94F-CB7E2C68212D}">
      <dgm:prSet/>
      <dgm:spPr/>
      <dgm:t>
        <a:bodyPr/>
        <a:lstStyle/>
        <a:p>
          <a:endParaRPr lang="en-US"/>
        </a:p>
      </dgm:t>
    </dgm:pt>
    <dgm:pt modelId="{06222BFF-D1ED-401C-B0BC-6D03B1E30D75}">
      <dgm:prSet/>
      <dgm:spPr/>
      <dgm:t>
        <a:bodyPr/>
        <a:lstStyle/>
        <a:p>
          <a:r>
            <a:rPr lang="en-US"/>
            <a:t>Each component has two examiners</a:t>
          </a:r>
        </a:p>
      </dgm:t>
    </dgm:pt>
    <dgm:pt modelId="{146DF0B7-277E-47FE-BCB3-93210D840492}" type="parTrans" cxnId="{0A443B1D-A5D3-4E73-BB16-8573D9E5E3C2}">
      <dgm:prSet/>
      <dgm:spPr/>
      <dgm:t>
        <a:bodyPr/>
        <a:lstStyle/>
        <a:p>
          <a:endParaRPr lang="en-US"/>
        </a:p>
      </dgm:t>
    </dgm:pt>
    <dgm:pt modelId="{67A17B78-C0E7-4F05-9D53-C5AF9CEAC15F}" type="sibTrans" cxnId="{0A443B1D-A5D3-4E73-BB16-8573D9E5E3C2}">
      <dgm:prSet/>
      <dgm:spPr/>
      <dgm:t>
        <a:bodyPr/>
        <a:lstStyle/>
        <a:p>
          <a:endParaRPr lang="en-US"/>
        </a:p>
      </dgm:t>
    </dgm:pt>
    <dgm:pt modelId="{347B0EA3-59E6-47E1-87BF-CCCB5495A10B}">
      <dgm:prSet/>
      <dgm:spPr/>
      <dgm:t>
        <a:bodyPr/>
        <a:lstStyle/>
        <a:p>
          <a:r>
            <a:rPr lang="en-US"/>
            <a:t>Thus each candidate is considered by 14 examiners</a:t>
          </a:r>
        </a:p>
      </dgm:t>
    </dgm:pt>
    <dgm:pt modelId="{49630DAC-6EBE-4C5F-B352-713231E14B21}" type="parTrans" cxnId="{EDE6D9DC-7A33-4988-B08F-0C753D2461DA}">
      <dgm:prSet/>
      <dgm:spPr/>
      <dgm:t>
        <a:bodyPr/>
        <a:lstStyle/>
        <a:p>
          <a:endParaRPr lang="en-US"/>
        </a:p>
      </dgm:t>
    </dgm:pt>
    <dgm:pt modelId="{3CDEC922-F21F-4D31-955B-2774CF70BAB6}" type="sibTrans" cxnId="{EDE6D9DC-7A33-4988-B08F-0C753D2461DA}">
      <dgm:prSet/>
      <dgm:spPr/>
      <dgm:t>
        <a:bodyPr/>
        <a:lstStyle/>
        <a:p>
          <a:endParaRPr lang="en-US"/>
        </a:p>
      </dgm:t>
    </dgm:pt>
    <dgm:pt modelId="{C5C04EB3-F456-C84C-9C54-AF5AF0F15F0F}" type="pres">
      <dgm:prSet presAssocID="{B4E184EF-6677-41EF-B528-24773599783B}" presName="linear" presStyleCnt="0">
        <dgm:presLayoutVars>
          <dgm:animLvl val="lvl"/>
          <dgm:resizeHandles val="exact"/>
        </dgm:presLayoutVars>
      </dgm:prSet>
      <dgm:spPr/>
    </dgm:pt>
    <dgm:pt modelId="{D32C0F4A-B976-8340-B721-9568AE6A7BD7}" type="pres">
      <dgm:prSet presAssocID="{44FF349C-476E-4DFE-8FCA-AFFAB4D2833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23410B3-80F1-8445-836D-1AAF5DC5A2DF}" type="pres">
      <dgm:prSet presAssocID="{44FF349C-476E-4DFE-8FCA-AFFAB4D2833B}" presName="childText" presStyleLbl="revTx" presStyleIdx="0" presStyleCnt="1">
        <dgm:presLayoutVars>
          <dgm:bulletEnabled val="1"/>
        </dgm:presLayoutVars>
      </dgm:prSet>
      <dgm:spPr/>
    </dgm:pt>
    <dgm:pt modelId="{D175F12C-4457-D948-9537-57704DAA8386}" type="pres">
      <dgm:prSet presAssocID="{06222BFF-D1ED-401C-B0BC-6D03B1E30D7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1B57DEA-D7BA-6945-A36F-E1ADD916B978}" type="pres">
      <dgm:prSet presAssocID="{67A17B78-C0E7-4F05-9D53-C5AF9CEAC15F}" presName="spacer" presStyleCnt="0"/>
      <dgm:spPr/>
    </dgm:pt>
    <dgm:pt modelId="{D59A77DC-3953-F242-9528-A4BB4D9DE5B7}" type="pres">
      <dgm:prSet presAssocID="{347B0EA3-59E6-47E1-87BF-CCCB5495A10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BC9411C-1597-8745-B347-426B96A464C9}" type="presOf" srcId="{B4E184EF-6677-41EF-B528-24773599783B}" destId="{C5C04EB3-F456-C84C-9C54-AF5AF0F15F0F}" srcOrd="0" destOrd="0" presId="urn:microsoft.com/office/officeart/2005/8/layout/vList2"/>
    <dgm:cxn modelId="{0A443B1D-A5D3-4E73-BB16-8573D9E5E3C2}" srcId="{B4E184EF-6677-41EF-B528-24773599783B}" destId="{06222BFF-D1ED-401C-B0BC-6D03B1E30D75}" srcOrd="1" destOrd="0" parTransId="{146DF0B7-277E-47FE-BCB3-93210D840492}" sibTransId="{67A17B78-C0E7-4F05-9D53-C5AF9CEAC15F}"/>
    <dgm:cxn modelId="{F95D6938-5A26-4565-ACCC-3CD8AF011964}" srcId="{B4E184EF-6677-41EF-B528-24773599783B}" destId="{44FF349C-476E-4DFE-8FCA-AFFAB4D2833B}" srcOrd="0" destOrd="0" parTransId="{50ED9D4A-C561-407D-BF05-7E7A21C4EAFC}" sibTransId="{CFB4301B-D7E0-47CE-AFC5-E497114A4FC9}"/>
    <dgm:cxn modelId="{2F8E8A3E-6D26-4F6D-A94F-CB7E2C68212D}" srcId="{44FF349C-476E-4DFE-8FCA-AFFAB4D2833B}" destId="{4B9F9D6E-1171-4731-B1D9-BC46684EF19F}" srcOrd="0" destOrd="0" parTransId="{E978B32C-915E-4248-9987-E589CC7FC0C9}" sibTransId="{699CCE02-C44F-4441-A143-53B21578AD71}"/>
    <dgm:cxn modelId="{A81D554F-B66D-3148-A5D6-B1A27EF11DE5}" type="presOf" srcId="{347B0EA3-59E6-47E1-87BF-CCCB5495A10B}" destId="{D59A77DC-3953-F242-9528-A4BB4D9DE5B7}" srcOrd="0" destOrd="0" presId="urn:microsoft.com/office/officeart/2005/8/layout/vList2"/>
    <dgm:cxn modelId="{EF2EE14F-D35D-6F41-B6BD-175965333427}" type="presOf" srcId="{44FF349C-476E-4DFE-8FCA-AFFAB4D2833B}" destId="{D32C0F4A-B976-8340-B721-9568AE6A7BD7}" srcOrd="0" destOrd="0" presId="urn:microsoft.com/office/officeart/2005/8/layout/vList2"/>
    <dgm:cxn modelId="{4CC2765C-F95F-2F49-AB5A-F9F2CAC105F6}" type="presOf" srcId="{06222BFF-D1ED-401C-B0BC-6D03B1E30D75}" destId="{D175F12C-4457-D948-9537-57704DAA8386}" srcOrd="0" destOrd="0" presId="urn:microsoft.com/office/officeart/2005/8/layout/vList2"/>
    <dgm:cxn modelId="{EDE6D9DC-7A33-4988-B08F-0C753D2461DA}" srcId="{B4E184EF-6677-41EF-B528-24773599783B}" destId="{347B0EA3-59E6-47E1-87BF-CCCB5495A10B}" srcOrd="2" destOrd="0" parTransId="{49630DAC-6EBE-4C5F-B352-713231E14B21}" sibTransId="{3CDEC922-F21F-4D31-955B-2774CF70BAB6}"/>
    <dgm:cxn modelId="{218BB5EB-88D9-704C-8B0E-F613162C0067}" type="presOf" srcId="{4B9F9D6E-1171-4731-B1D9-BC46684EF19F}" destId="{E23410B3-80F1-8445-836D-1AAF5DC5A2DF}" srcOrd="0" destOrd="0" presId="urn:microsoft.com/office/officeart/2005/8/layout/vList2"/>
    <dgm:cxn modelId="{D503D771-FDE8-4B43-B088-DC59DF35C5B2}" type="presParOf" srcId="{C5C04EB3-F456-C84C-9C54-AF5AF0F15F0F}" destId="{D32C0F4A-B976-8340-B721-9568AE6A7BD7}" srcOrd="0" destOrd="0" presId="urn:microsoft.com/office/officeart/2005/8/layout/vList2"/>
    <dgm:cxn modelId="{644E099C-A485-A540-88C5-2AD6F0C7EB5D}" type="presParOf" srcId="{C5C04EB3-F456-C84C-9C54-AF5AF0F15F0F}" destId="{E23410B3-80F1-8445-836D-1AAF5DC5A2DF}" srcOrd="1" destOrd="0" presId="urn:microsoft.com/office/officeart/2005/8/layout/vList2"/>
    <dgm:cxn modelId="{438FEA13-C73F-E04E-B2EB-BD1CF0599380}" type="presParOf" srcId="{C5C04EB3-F456-C84C-9C54-AF5AF0F15F0F}" destId="{D175F12C-4457-D948-9537-57704DAA8386}" srcOrd="2" destOrd="0" presId="urn:microsoft.com/office/officeart/2005/8/layout/vList2"/>
    <dgm:cxn modelId="{B3786BB8-F3CC-9D42-9964-55AAEEA322EB}" type="presParOf" srcId="{C5C04EB3-F456-C84C-9C54-AF5AF0F15F0F}" destId="{51B57DEA-D7BA-6945-A36F-E1ADD916B978}" srcOrd="3" destOrd="0" presId="urn:microsoft.com/office/officeart/2005/8/layout/vList2"/>
    <dgm:cxn modelId="{886C2AB4-A693-8342-863B-A924DD6FCD24}" type="presParOf" srcId="{C5C04EB3-F456-C84C-9C54-AF5AF0F15F0F}" destId="{D59A77DC-3953-F242-9528-A4BB4D9DE5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1AE387-30B9-4640-9C6F-1B98FF05E705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598C5A3-2EA4-4B05-9E7E-DE275F57D485}">
      <dgm:prSet/>
      <dgm:spPr/>
      <dgm:t>
        <a:bodyPr/>
        <a:lstStyle/>
        <a:p>
          <a:r>
            <a:rPr lang="en-US" dirty="0"/>
            <a:t>Most surgical problems have a range of potential solutions</a:t>
          </a:r>
        </a:p>
      </dgm:t>
    </dgm:pt>
    <dgm:pt modelId="{F5E441FF-0D8C-4821-AFB2-B33A2309AAB8}" type="parTrans" cxnId="{4F088F45-0A90-43D1-B034-108E58A301A2}">
      <dgm:prSet/>
      <dgm:spPr/>
      <dgm:t>
        <a:bodyPr/>
        <a:lstStyle/>
        <a:p>
          <a:endParaRPr lang="en-US"/>
        </a:p>
      </dgm:t>
    </dgm:pt>
    <dgm:pt modelId="{509F9BBC-AA97-4806-9F6C-3954055D4C9A}" type="sibTrans" cxnId="{4F088F45-0A90-43D1-B034-108E58A301A2}">
      <dgm:prSet/>
      <dgm:spPr/>
      <dgm:t>
        <a:bodyPr/>
        <a:lstStyle/>
        <a:p>
          <a:endParaRPr lang="en-US"/>
        </a:p>
      </dgm:t>
    </dgm:pt>
    <dgm:pt modelId="{EC699ACC-A3A0-426B-8686-477E34E6E9D9}">
      <dgm:prSet/>
      <dgm:spPr/>
      <dgm:t>
        <a:bodyPr/>
        <a:lstStyle/>
        <a:p>
          <a:r>
            <a:rPr lang="en-US" dirty="0"/>
            <a:t>Examiners are looking for reasoned discussion of the options</a:t>
          </a:r>
        </a:p>
      </dgm:t>
    </dgm:pt>
    <dgm:pt modelId="{7B07D63C-8518-4A5D-8542-D2306D7945D1}" type="parTrans" cxnId="{ED9C97C2-D9EE-429B-A170-0B3406F05E98}">
      <dgm:prSet/>
      <dgm:spPr/>
      <dgm:t>
        <a:bodyPr/>
        <a:lstStyle/>
        <a:p>
          <a:endParaRPr lang="en-US"/>
        </a:p>
      </dgm:t>
    </dgm:pt>
    <dgm:pt modelId="{50D8BD9C-4CAE-4C8E-AC35-C61767C50A2C}" type="sibTrans" cxnId="{ED9C97C2-D9EE-429B-A170-0B3406F05E98}">
      <dgm:prSet/>
      <dgm:spPr/>
      <dgm:t>
        <a:bodyPr/>
        <a:lstStyle/>
        <a:p>
          <a:endParaRPr lang="en-US"/>
        </a:p>
      </dgm:t>
    </dgm:pt>
    <dgm:pt modelId="{FA598110-D37B-46AF-9E1A-1DA32C1955D8}">
      <dgm:prSet/>
      <dgm:spPr/>
      <dgm:t>
        <a:bodyPr/>
        <a:lstStyle/>
        <a:p>
          <a:endParaRPr lang="en-US" dirty="0"/>
        </a:p>
        <a:p>
          <a:r>
            <a:rPr lang="en-US" dirty="0"/>
            <a:t>Higher order thinking beats rote learning/lists </a:t>
          </a:r>
        </a:p>
      </dgm:t>
    </dgm:pt>
    <dgm:pt modelId="{326E4931-A696-4DE9-AA9B-FBEC04BB67FB}" type="parTrans" cxnId="{2A2662B2-9499-4318-B445-DDF692D10B1A}">
      <dgm:prSet/>
      <dgm:spPr/>
      <dgm:t>
        <a:bodyPr/>
        <a:lstStyle/>
        <a:p>
          <a:endParaRPr lang="en-US"/>
        </a:p>
      </dgm:t>
    </dgm:pt>
    <dgm:pt modelId="{C4432762-E6D9-4868-8270-63A8C005059F}" type="sibTrans" cxnId="{2A2662B2-9499-4318-B445-DDF692D10B1A}">
      <dgm:prSet/>
      <dgm:spPr/>
      <dgm:t>
        <a:bodyPr/>
        <a:lstStyle/>
        <a:p>
          <a:endParaRPr lang="en-US"/>
        </a:p>
      </dgm:t>
    </dgm:pt>
    <dgm:pt modelId="{4E8815CB-B8BC-5B40-A7BC-D651558C694D}" type="pres">
      <dgm:prSet presAssocID="{F81AE387-30B9-4640-9C6F-1B98FF05E705}" presName="vert0" presStyleCnt="0">
        <dgm:presLayoutVars>
          <dgm:dir/>
          <dgm:animOne val="branch"/>
          <dgm:animLvl val="lvl"/>
        </dgm:presLayoutVars>
      </dgm:prSet>
      <dgm:spPr/>
    </dgm:pt>
    <dgm:pt modelId="{281BAE1F-749C-B646-BD9C-BE0AC26F0D25}" type="pres">
      <dgm:prSet presAssocID="{F598C5A3-2EA4-4B05-9E7E-DE275F57D485}" presName="thickLine" presStyleLbl="alignNode1" presStyleIdx="0" presStyleCnt="3"/>
      <dgm:spPr/>
    </dgm:pt>
    <dgm:pt modelId="{82779F37-D125-0F41-BD0A-84005B1A31C2}" type="pres">
      <dgm:prSet presAssocID="{F598C5A3-2EA4-4B05-9E7E-DE275F57D485}" presName="horz1" presStyleCnt="0"/>
      <dgm:spPr/>
    </dgm:pt>
    <dgm:pt modelId="{EBC46981-8630-B24C-855D-1F25861F2C4A}" type="pres">
      <dgm:prSet presAssocID="{F598C5A3-2EA4-4B05-9E7E-DE275F57D485}" presName="tx1" presStyleLbl="revTx" presStyleIdx="0" presStyleCnt="3"/>
      <dgm:spPr/>
    </dgm:pt>
    <dgm:pt modelId="{CAB3B762-F350-FD4F-B79B-8742201ACD4F}" type="pres">
      <dgm:prSet presAssocID="{F598C5A3-2EA4-4B05-9E7E-DE275F57D485}" presName="vert1" presStyleCnt="0"/>
      <dgm:spPr/>
    </dgm:pt>
    <dgm:pt modelId="{3F2C74BB-5267-E548-9661-1ED305A1230D}" type="pres">
      <dgm:prSet presAssocID="{EC699ACC-A3A0-426B-8686-477E34E6E9D9}" presName="thickLine" presStyleLbl="alignNode1" presStyleIdx="1" presStyleCnt="3"/>
      <dgm:spPr/>
    </dgm:pt>
    <dgm:pt modelId="{AF0C6974-67AE-BB45-BFB4-583369A9F5D6}" type="pres">
      <dgm:prSet presAssocID="{EC699ACC-A3A0-426B-8686-477E34E6E9D9}" presName="horz1" presStyleCnt="0"/>
      <dgm:spPr/>
    </dgm:pt>
    <dgm:pt modelId="{CA978682-7690-4F44-B4E7-F52CBDAE8AEC}" type="pres">
      <dgm:prSet presAssocID="{EC699ACC-A3A0-426B-8686-477E34E6E9D9}" presName="tx1" presStyleLbl="revTx" presStyleIdx="1" presStyleCnt="3"/>
      <dgm:spPr/>
    </dgm:pt>
    <dgm:pt modelId="{9E56BC5D-CEA0-5B40-8FFC-D0DFFFB14DBD}" type="pres">
      <dgm:prSet presAssocID="{EC699ACC-A3A0-426B-8686-477E34E6E9D9}" presName="vert1" presStyleCnt="0"/>
      <dgm:spPr/>
    </dgm:pt>
    <dgm:pt modelId="{2229E4C8-DF97-6441-B1CD-D7B61572E973}" type="pres">
      <dgm:prSet presAssocID="{FA598110-D37B-46AF-9E1A-1DA32C1955D8}" presName="thickLine" presStyleLbl="alignNode1" presStyleIdx="2" presStyleCnt="3"/>
      <dgm:spPr/>
    </dgm:pt>
    <dgm:pt modelId="{7FAD1362-A733-534D-95DF-425D2843A7D3}" type="pres">
      <dgm:prSet presAssocID="{FA598110-D37B-46AF-9E1A-1DA32C1955D8}" presName="horz1" presStyleCnt="0"/>
      <dgm:spPr/>
    </dgm:pt>
    <dgm:pt modelId="{03FF4C3D-3CE0-B140-AE5E-D7B795FF3EEA}" type="pres">
      <dgm:prSet presAssocID="{FA598110-D37B-46AF-9E1A-1DA32C1955D8}" presName="tx1" presStyleLbl="revTx" presStyleIdx="2" presStyleCnt="3"/>
      <dgm:spPr/>
    </dgm:pt>
    <dgm:pt modelId="{0A68312D-23BE-4848-87CF-5C13159B8746}" type="pres">
      <dgm:prSet presAssocID="{FA598110-D37B-46AF-9E1A-1DA32C1955D8}" presName="vert1" presStyleCnt="0"/>
      <dgm:spPr/>
    </dgm:pt>
  </dgm:ptLst>
  <dgm:cxnLst>
    <dgm:cxn modelId="{3237CB0E-0A39-994B-952D-291A99EFF764}" type="presOf" srcId="{FA598110-D37B-46AF-9E1A-1DA32C1955D8}" destId="{03FF4C3D-3CE0-B140-AE5E-D7B795FF3EEA}" srcOrd="0" destOrd="0" presId="urn:microsoft.com/office/officeart/2008/layout/LinedList"/>
    <dgm:cxn modelId="{4F088F45-0A90-43D1-B034-108E58A301A2}" srcId="{F81AE387-30B9-4640-9C6F-1B98FF05E705}" destId="{F598C5A3-2EA4-4B05-9E7E-DE275F57D485}" srcOrd="0" destOrd="0" parTransId="{F5E441FF-0D8C-4821-AFB2-B33A2309AAB8}" sibTransId="{509F9BBC-AA97-4806-9F6C-3954055D4C9A}"/>
    <dgm:cxn modelId="{84C51F47-A20E-A643-8A1C-9825684316C3}" type="presOf" srcId="{EC699ACC-A3A0-426B-8686-477E34E6E9D9}" destId="{CA978682-7690-4F44-B4E7-F52CBDAE8AEC}" srcOrd="0" destOrd="0" presId="urn:microsoft.com/office/officeart/2008/layout/LinedList"/>
    <dgm:cxn modelId="{4C495E9A-BA63-2749-B11B-7032E0361619}" type="presOf" srcId="{F598C5A3-2EA4-4B05-9E7E-DE275F57D485}" destId="{EBC46981-8630-B24C-855D-1F25861F2C4A}" srcOrd="0" destOrd="0" presId="urn:microsoft.com/office/officeart/2008/layout/LinedList"/>
    <dgm:cxn modelId="{2A2662B2-9499-4318-B445-DDF692D10B1A}" srcId="{F81AE387-30B9-4640-9C6F-1B98FF05E705}" destId="{FA598110-D37B-46AF-9E1A-1DA32C1955D8}" srcOrd="2" destOrd="0" parTransId="{326E4931-A696-4DE9-AA9B-FBEC04BB67FB}" sibTransId="{C4432762-E6D9-4868-8270-63A8C005059F}"/>
    <dgm:cxn modelId="{ED9C97C2-D9EE-429B-A170-0B3406F05E98}" srcId="{F81AE387-30B9-4640-9C6F-1B98FF05E705}" destId="{EC699ACC-A3A0-426B-8686-477E34E6E9D9}" srcOrd="1" destOrd="0" parTransId="{7B07D63C-8518-4A5D-8542-D2306D7945D1}" sibTransId="{50D8BD9C-4CAE-4C8E-AC35-C61767C50A2C}"/>
    <dgm:cxn modelId="{E3D4C1ED-4DA5-824C-B871-E7BC1CA182E6}" type="presOf" srcId="{F81AE387-30B9-4640-9C6F-1B98FF05E705}" destId="{4E8815CB-B8BC-5B40-A7BC-D651558C694D}" srcOrd="0" destOrd="0" presId="urn:microsoft.com/office/officeart/2008/layout/LinedList"/>
    <dgm:cxn modelId="{DEF17702-5A8A-CC42-8E71-CA8460FCDA6A}" type="presParOf" srcId="{4E8815CB-B8BC-5B40-A7BC-D651558C694D}" destId="{281BAE1F-749C-B646-BD9C-BE0AC26F0D25}" srcOrd="0" destOrd="0" presId="urn:microsoft.com/office/officeart/2008/layout/LinedList"/>
    <dgm:cxn modelId="{195C5FF9-A059-3644-B379-C5CCF63C847E}" type="presParOf" srcId="{4E8815CB-B8BC-5B40-A7BC-D651558C694D}" destId="{82779F37-D125-0F41-BD0A-84005B1A31C2}" srcOrd="1" destOrd="0" presId="urn:microsoft.com/office/officeart/2008/layout/LinedList"/>
    <dgm:cxn modelId="{96E3660F-7598-1A48-BC53-83436BBFF0CE}" type="presParOf" srcId="{82779F37-D125-0F41-BD0A-84005B1A31C2}" destId="{EBC46981-8630-B24C-855D-1F25861F2C4A}" srcOrd="0" destOrd="0" presId="urn:microsoft.com/office/officeart/2008/layout/LinedList"/>
    <dgm:cxn modelId="{A15BA3D9-618C-FD4C-8583-C84FD03507EF}" type="presParOf" srcId="{82779F37-D125-0F41-BD0A-84005B1A31C2}" destId="{CAB3B762-F350-FD4F-B79B-8742201ACD4F}" srcOrd="1" destOrd="0" presId="urn:microsoft.com/office/officeart/2008/layout/LinedList"/>
    <dgm:cxn modelId="{82FBADFC-D3DE-6A45-B5A6-060577012602}" type="presParOf" srcId="{4E8815CB-B8BC-5B40-A7BC-D651558C694D}" destId="{3F2C74BB-5267-E548-9661-1ED305A1230D}" srcOrd="2" destOrd="0" presId="urn:microsoft.com/office/officeart/2008/layout/LinedList"/>
    <dgm:cxn modelId="{3212DC20-EC5C-444D-884A-8793F0BC9649}" type="presParOf" srcId="{4E8815CB-B8BC-5B40-A7BC-D651558C694D}" destId="{AF0C6974-67AE-BB45-BFB4-583369A9F5D6}" srcOrd="3" destOrd="0" presId="urn:microsoft.com/office/officeart/2008/layout/LinedList"/>
    <dgm:cxn modelId="{52EC7D57-CCC2-7040-A0F2-EBEAD3450A73}" type="presParOf" srcId="{AF0C6974-67AE-BB45-BFB4-583369A9F5D6}" destId="{CA978682-7690-4F44-B4E7-F52CBDAE8AEC}" srcOrd="0" destOrd="0" presId="urn:microsoft.com/office/officeart/2008/layout/LinedList"/>
    <dgm:cxn modelId="{806AEE01-F097-974B-B116-239762BBA728}" type="presParOf" srcId="{AF0C6974-67AE-BB45-BFB4-583369A9F5D6}" destId="{9E56BC5D-CEA0-5B40-8FFC-D0DFFFB14DBD}" srcOrd="1" destOrd="0" presId="urn:microsoft.com/office/officeart/2008/layout/LinedList"/>
    <dgm:cxn modelId="{EDD609CA-7D09-644C-B582-7F1ABDDB029E}" type="presParOf" srcId="{4E8815CB-B8BC-5B40-A7BC-D651558C694D}" destId="{2229E4C8-DF97-6441-B1CD-D7B61572E973}" srcOrd="4" destOrd="0" presId="urn:microsoft.com/office/officeart/2008/layout/LinedList"/>
    <dgm:cxn modelId="{0DFBC44E-7D7C-2A43-AB29-78E91AB5DF7C}" type="presParOf" srcId="{4E8815CB-B8BC-5B40-A7BC-D651558C694D}" destId="{7FAD1362-A733-534D-95DF-425D2843A7D3}" srcOrd="5" destOrd="0" presId="urn:microsoft.com/office/officeart/2008/layout/LinedList"/>
    <dgm:cxn modelId="{416BF7B4-29F7-A347-9A89-B653F85AE544}" type="presParOf" srcId="{7FAD1362-A733-534D-95DF-425D2843A7D3}" destId="{03FF4C3D-3CE0-B140-AE5E-D7B795FF3EEA}" srcOrd="0" destOrd="0" presId="urn:microsoft.com/office/officeart/2008/layout/LinedList"/>
    <dgm:cxn modelId="{07CE5B5F-156F-4D44-AB00-1FAC034C2655}" type="presParOf" srcId="{7FAD1362-A733-534D-95DF-425D2843A7D3}" destId="{0A68312D-23BE-4848-87CF-5C13159B87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567086-3629-46DF-B279-CCA6BB3E942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489047E-55D8-4AD1-8E77-6057DB17A9F2}">
      <dgm:prSet/>
      <dgm:spPr/>
      <dgm:t>
        <a:bodyPr/>
        <a:lstStyle/>
        <a:p>
          <a:r>
            <a:rPr lang="en-US" dirty="0"/>
            <a:t>Candidates failing a single  component will usually pass</a:t>
          </a:r>
        </a:p>
      </dgm:t>
    </dgm:pt>
    <dgm:pt modelId="{1C8678B4-465E-4879-9FE4-047A44D9CD11}" type="parTrans" cxnId="{AC77F495-1615-4695-A438-FA7639387EA2}">
      <dgm:prSet/>
      <dgm:spPr/>
      <dgm:t>
        <a:bodyPr/>
        <a:lstStyle/>
        <a:p>
          <a:endParaRPr lang="en-US"/>
        </a:p>
      </dgm:t>
    </dgm:pt>
    <dgm:pt modelId="{9CFC553B-59ED-45B7-8E63-CA1AA2640CFC}" type="sibTrans" cxnId="{AC77F495-1615-4695-A438-FA7639387EA2}">
      <dgm:prSet/>
      <dgm:spPr/>
      <dgm:t>
        <a:bodyPr/>
        <a:lstStyle/>
        <a:p>
          <a:endParaRPr lang="en-US"/>
        </a:p>
      </dgm:t>
    </dgm:pt>
    <dgm:pt modelId="{1529EC96-F2BC-45C0-8551-98D9AA1A1CBD}">
      <dgm:prSet/>
      <dgm:spPr/>
      <dgm:t>
        <a:bodyPr/>
        <a:lstStyle/>
        <a:p>
          <a:r>
            <a:rPr lang="en-US"/>
            <a:t>A failing candidate has usually failed at least two components</a:t>
          </a:r>
        </a:p>
      </dgm:t>
    </dgm:pt>
    <dgm:pt modelId="{D880A77D-5E72-4C38-9657-D45CAFAC323F}" type="parTrans" cxnId="{434C012D-BB86-412F-8F86-67723E6BF6E8}">
      <dgm:prSet/>
      <dgm:spPr/>
      <dgm:t>
        <a:bodyPr/>
        <a:lstStyle/>
        <a:p>
          <a:endParaRPr lang="en-US"/>
        </a:p>
      </dgm:t>
    </dgm:pt>
    <dgm:pt modelId="{D5F8819D-F4AA-4499-8EB3-BC99A923923E}" type="sibTrans" cxnId="{434C012D-BB86-412F-8F86-67723E6BF6E8}">
      <dgm:prSet/>
      <dgm:spPr/>
      <dgm:t>
        <a:bodyPr/>
        <a:lstStyle/>
        <a:p>
          <a:endParaRPr lang="en-US"/>
        </a:p>
      </dgm:t>
    </dgm:pt>
    <dgm:pt modelId="{969A31B3-A379-4EF8-83B7-083CD27103D9}">
      <dgm:prSet/>
      <dgm:spPr/>
      <dgm:t>
        <a:bodyPr/>
        <a:lstStyle/>
        <a:p>
          <a:r>
            <a:rPr lang="en-US"/>
            <a:t>One bad viva does NOT mean it’s all over</a:t>
          </a:r>
        </a:p>
      </dgm:t>
    </dgm:pt>
    <dgm:pt modelId="{818F01BC-13C6-4CEF-900B-7BA3EA955046}" type="parTrans" cxnId="{8BDDE860-E603-4A2C-AF4E-F7E9FB9BD47A}">
      <dgm:prSet/>
      <dgm:spPr/>
      <dgm:t>
        <a:bodyPr/>
        <a:lstStyle/>
        <a:p>
          <a:endParaRPr lang="en-US"/>
        </a:p>
      </dgm:t>
    </dgm:pt>
    <dgm:pt modelId="{69FD0FF5-948B-41C3-9C16-4471E4E1DF21}" type="sibTrans" cxnId="{8BDDE860-E603-4A2C-AF4E-F7E9FB9BD47A}">
      <dgm:prSet/>
      <dgm:spPr/>
      <dgm:t>
        <a:bodyPr/>
        <a:lstStyle/>
        <a:p>
          <a:endParaRPr lang="en-US"/>
        </a:p>
      </dgm:t>
    </dgm:pt>
    <dgm:pt modelId="{5849819B-CDE2-483A-9969-F383F3802BD1}">
      <dgm:prSet/>
      <dgm:spPr/>
      <dgm:t>
        <a:bodyPr/>
        <a:lstStyle/>
        <a:p>
          <a:r>
            <a:rPr lang="en-US"/>
            <a:t>It probably went better than you thought</a:t>
          </a:r>
        </a:p>
      </dgm:t>
    </dgm:pt>
    <dgm:pt modelId="{DC0E7D54-CE6A-44D1-99C4-73F4AF78312F}" type="parTrans" cxnId="{3DA1C0B6-3400-44E0-BC8B-1559B2D01449}">
      <dgm:prSet/>
      <dgm:spPr/>
      <dgm:t>
        <a:bodyPr/>
        <a:lstStyle/>
        <a:p>
          <a:endParaRPr lang="en-US"/>
        </a:p>
      </dgm:t>
    </dgm:pt>
    <dgm:pt modelId="{C76925F6-598B-44C3-B7AA-D341E631AAEF}" type="sibTrans" cxnId="{3DA1C0B6-3400-44E0-BC8B-1559B2D01449}">
      <dgm:prSet/>
      <dgm:spPr/>
      <dgm:t>
        <a:bodyPr/>
        <a:lstStyle/>
        <a:p>
          <a:endParaRPr lang="en-US"/>
        </a:p>
      </dgm:t>
    </dgm:pt>
    <dgm:pt modelId="{F50A6ABD-6070-4FF9-8E2C-00D2EAB1BC79}">
      <dgm:prSet/>
      <dgm:spPr/>
      <dgm:t>
        <a:bodyPr/>
        <a:lstStyle/>
        <a:p>
          <a:r>
            <a:rPr lang="en-US"/>
            <a:t>Keep going!!</a:t>
          </a:r>
        </a:p>
      </dgm:t>
    </dgm:pt>
    <dgm:pt modelId="{BBED02EE-F80F-4FF3-80D6-A48D25598065}" type="parTrans" cxnId="{22C02467-18AE-4911-B503-2A9026BA230B}">
      <dgm:prSet/>
      <dgm:spPr/>
      <dgm:t>
        <a:bodyPr/>
        <a:lstStyle/>
        <a:p>
          <a:endParaRPr lang="en-US"/>
        </a:p>
      </dgm:t>
    </dgm:pt>
    <dgm:pt modelId="{C47F53A9-AC85-44F5-A8DC-643CC6E5CD12}" type="sibTrans" cxnId="{22C02467-18AE-4911-B503-2A9026BA230B}">
      <dgm:prSet/>
      <dgm:spPr/>
      <dgm:t>
        <a:bodyPr/>
        <a:lstStyle/>
        <a:p>
          <a:endParaRPr lang="en-US"/>
        </a:p>
      </dgm:t>
    </dgm:pt>
    <dgm:pt modelId="{6AFEF046-FE15-604A-8261-CADFE7CAB9BE}" type="pres">
      <dgm:prSet presAssocID="{19567086-3629-46DF-B279-CCA6BB3E942A}" presName="linear" presStyleCnt="0">
        <dgm:presLayoutVars>
          <dgm:animLvl val="lvl"/>
          <dgm:resizeHandles val="exact"/>
        </dgm:presLayoutVars>
      </dgm:prSet>
      <dgm:spPr/>
    </dgm:pt>
    <dgm:pt modelId="{7A44BBD8-7AE9-1046-9F92-F3B4950C7739}" type="pres">
      <dgm:prSet presAssocID="{4489047E-55D8-4AD1-8E77-6057DB17A9F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B3373ED-C884-8946-B487-388FDFD2AA96}" type="pres">
      <dgm:prSet presAssocID="{9CFC553B-59ED-45B7-8E63-CA1AA2640CFC}" presName="spacer" presStyleCnt="0"/>
      <dgm:spPr/>
    </dgm:pt>
    <dgm:pt modelId="{1FA739A5-254E-2C4D-8CA6-1C1F92162FB3}" type="pres">
      <dgm:prSet presAssocID="{1529EC96-F2BC-45C0-8551-98D9AA1A1CB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B75C493-2A87-1D4D-8D89-C617CB53DBA1}" type="pres">
      <dgm:prSet presAssocID="{D5F8819D-F4AA-4499-8EB3-BC99A923923E}" presName="spacer" presStyleCnt="0"/>
      <dgm:spPr/>
    </dgm:pt>
    <dgm:pt modelId="{FED80131-B8A2-694E-ABB8-8E5043A71743}" type="pres">
      <dgm:prSet presAssocID="{969A31B3-A379-4EF8-83B7-083CD27103D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018B9FE-A603-E640-B2F8-D81FE00BAA95}" type="pres">
      <dgm:prSet presAssocID="{969A31B3-A379-4EF8-83B7-083CD27103D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AC02502-B658-9741-BF39-C7C6F138FFD6}" type="presOf" srcId="{969A31B3-A379-4EF8-83B7-083CD27103D9}" destId="{FED80131-B8A2-694E-ABB8-8E5043A71743}" srcOrd="0" destOrd="0" presId="urn:microsoft.com/office/officeart/2005/8/layout/vList2"/>
    <dgm:cxn modelId="{434C012D-BB86-412F-8F86-67723E6BF6E8}" srcId="{19567086-3629-46DF-B279-CCA6BB3E942A}" destId="{1529EC96-F2BC-45C0-8551-98D9AA1A1CBD}" srcOrd="1" destOrd="0" parTransId="{D880A77D-5E72-4C38-9657-D45CAFAC323F}" sibTransId="{D5F8819D-F4AA-4499-8EB3-BC99A923923E}"/>
    <dgm:cxn modelId="{8BDDE860-E603-4A2C-AF4E-F7E9FB9BD47A}" srcId="{19567086-3629-46DF-B279-CCA6BB3E942A}" destId="{969A31B3-A379-4EF8-83B7-083CD27103D9}" srcOrd="2" destOrd="0" parTransId="{818F01BC-13C6-4CEF-900B-7BA3EA955046}" sibTransId="{69FD0FF5-948B-41C3-9C16-4471E4E1DF21}"/>
    <dgm:cxn modelId="{1CA7AE65-296C-CB49-80E4-83DBA09B81F3}" type="presOf" srcId="{4489047E-55D8-4AD1-8E77-6057DB17A9F2}" destId="{7A44BBD8-7AE9-1046-9F92-F3B4950C7739}" srcOrd="0" destOrd="0" presId="urn:microsoft.com/office/officeart/2005/8/layout/vList2"/>
    <dgm:cxn modelId="{22C02467-18AE-4911-B503-2A9026BA230B}" srcId="{969A31B3-A379-4EF8-83B7-083CD27103D9}" destId="{F50A6ABD-6070-4FF9-8E2C-00D2EAB1BC79}" srcOrd="1" destOrd="0" parTransId="{BBED02EE-F80F-4FF3-80D6-A48D25598065}" sibTransId="{C47F53A9-AC85-44F5-A8DC-643CC6E5CD12}"/>
    <dgm:cxn modelId="{AC77F495-1615-4695-A438-FA7639387EA2}" srcId="{19567086-3629-46DF-B279-CCA6BB3E942A}" destId="{4489047E-55D8-4AD1-8E77-6057DB17A9F2}" srcOrd="0" destOrd="0" parTransId="{1C8678B4-465E-4879-9FE4-047A44D9CD11}" sibTransId="{9CFC553B-59ED-45B7-8E63-CA1AA2640CFC}"/>
    <dgm:cxn modelId="{1F7AB296-69FC-044D-AF80-0D12FDBBBBDC}" type="presOf" srcId="{5849819B-CDE2-483A-9969-F383F3802BD1}" destId="{F018B9FE-A603-E640-B2F8-D81FE00BAA95}" srcOrd="0" destOrd="0" presId="urn:microsoft.com/office/officeart/2005/8/layout/vList2"/>
    <dgm:cxn modelId="{EF065AAF-D751-B84D-9A31-0DC39D350C86}" type="presOf" srcId="{1529EC96-F2BC-45C0-8551-98D9AA1A1CBD}" destId="{1FA739A5-254E-2C4D-8CA6-1C1F92162FB3}" srcOrd="0" destOrd="0" presId="urn:microsoft.com/office/officeart/2005/8/layout/vList2"/>
    <dgm:cxn modelId="{3DA1C0B6-3400-44E0-BC8B-1559B2D01449}" srcId="{969A31B3-A379-4EF8-83B7-083CD27103D9}" destId="{5849819B-CDE2-483A-9969-F383F3802BD1}" srcOrd="0" destOrd="0" parTransId="{DC0E7D54-CE6A-44D1-99C4-73F4AF78312F}" sibTransId="{C76925F6-598B-44C3-B7AA-D341E631AAEF}"/>
    <dgm:cxn modelId="{A7B940EF-3937-5E46-82F3-A66893F9E74F}" type="presOf" srcId="{19567086-3629-46DF-B279-CCA6BB3E942A}" destId="{6AFEF046-FE15-604A-8261-CADFE7CAB9BE}" srcOrd="0" destOrd="0" presId="urn:microsoft.com/office/officeart/2005/8/layout/vList2"/>
    <dgm:cxn modelId="{DC4052F1-4A34-5843-8442-7258E78EC2DC}" type="presOf" srcId="{F50A6ABD-6070-4FF9-8E2C-00D2EAB1BC79}" destId="{F018B9FE-A603-E640-B2F8-D81FE00BAA95}" srcOrd="0" destOrd="1" presId="urn:microsoft.com/office/officeart/2005/8/layout/vList2"/>
    <dgm:cxn modelId="{DC5F62A1-7426-D54C-9ED0-1DB5D7F2C9B0}" type="presParOf" srcId="{6AFEF046-FE15-604A-8261-CADFE7CAB9BE}" destId="{7A44BBD8-7AE9-1046-9F92-F3B4950C7739}" srcOrd="0" destOrd="0" presId="urn:microsoft.com/office/officeart/2005/8/layout/vList2"/>
    <dgm:cxn modelId="{E843E526-88AF-7243-8E87-DD39A7FC1CA3}" type="presParOf" srcId="{6AFEF046-FE15-604A-8261-CADFE7CAB9BE}" destId="{FB3373ED-C884-8946-B487-388FDFD2AA96}" srcOrd="1" destOrd="0" presId="urn:microsoft.com/office/officeart/2005/8/layout/vList2"/>
    <dgm:cxn modelId="{04674157-7AE8-6743-872D-889FFA384372}" type="presParOf" srcId="{6AFEF046-FE15-604A-8261-CADFE7CAB9BE}" destId="{1FA739A5-254E-2C4D-8CA6-1C1F92162FB3}" srcOrd="2" destOrd="0" presId="urn:microsoft.com/office/officeart/2005/8/layout/vList2"/>
    <dgm:cxn modelId="{08E18F87-2674-DC44-B47E-9732CC4B6E23}" type="presParOf" srcId="{6AFEF046-FE15-604A-8261-CADFE7CAB9BE}" destId="{2B75C493-2A87-1D4D-8D89-C617CB53DBA1}" srcOrd="3" destOrd="0" presId="urn:microsoft.com/office/officeart/2005/8/layout/vList2"/>
    <dgm:cxn modelId="{078B4A07-9987-024A-BC6E-D48AD8EBDA1A}" type="presParOf" srcId="{6AFEF046-FE15-604A-8261-CADFE7CAB9BE}" destId="{FED80131-B8A2-694E-ABB8-8E5043A71743}" srcOrd="4" destOrd="0" presId="urn:microsoft.com/office/officeart/2005/8/layout/vList2"/>
    <dgm:cxn modelId="{9EFFA0EB-A155-E846-A0C7-6D9262446A9A}" type="presParOf" srcId="{6AFEF046-FE15-604A-8261-CADFE7CAB9BE}" destId="{F018B9FE-A603-E640-B2F8-D81FE00BAA9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FF0FE8-0D5B-4D85-9E2A-E03376D0EFB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735FC0-74C5-4B13-811D-2B04D588015A}">
      <dgm:prSet/>
      <dgm:spPr/>
      <dgm:t>
        <a:bodyPr/>
        <a:lstStyle/>
        <a:p>
          <a:r>
            <a:rPr lang="en-US" dirty="0"/>
            <a:t>Quality of words beats quantity of words</a:t>
          </a:r>
        </a:p>
      </dgm:t>
    </dgm:pt>
    <dgm:pt modelId="{7DF0C132-FE97-4A2A-A183-57DECDC9C88A}" type="parTrans" cxnId="{B4937E55-2571-4732-8233-EE7D46A4CE7C}">
      <dgm:prSet/>
      <dgm:spPr/>
      <dgm:t>
        <a:bodyPr/>
        <a:lstStyle/>
        <a:p>
          <a:endParaRPr lang="en-US"/>
        </a:p>
      </dgm:t>
    </dgm:pt>
    <dgm:pt modelId="{94509900-3871-4ED9-B3ED-01881B238F44}" type="sibTrans" cxnId="{B4937E55-2571-4732-8233-EE7D46A4CE7C}">
      <dgm:prSet/>
      <dgm:spPr/>
      <dgm:t>
        <a:bodyPr/>
        <a:lstStyle/>
        <a:p>
          <a:endParaRPr lang="en-US"/>
        </a:p>
      </dgm:t>
    </dgm:pt>
    <dgm:pt modelId="{0CE7F606-CCC3-4BBC-9D7C-B1B44F19B5BB}">
      <dgm:prSet/>
      <dgm:spPr/>
      <dgm:t>
        <a:bodyPr/>
        <a:lstStyle/>
        <a:p>
          <a:r>
            <a:rPr lang="en-US" dirty="0"/>
            <a:t>Platitude: “</a:t>
          </a:r>
          <a:r>
            <a:rPr lang="en-NZ" dirty="0"/>
            <a:t>a statement… that has been used too often to be interesting or thoughtful”</a:t>
          </a:r>
        </a:p>
      </dgm:t>
    </dgm:pt>
    <dgm:pt modelId="{984DDBD2-F273-486E-88B0-D5C05A22B094}" type="parTrans" cxnId="{CCFF8259-6766-46A2-8123-43622C1D13F2}">
      <dgm:prSet/>
      <dgm:spPr/>
      <dgm:t>
        <a:bodyPr/>
        <a:lstStyle/>
        <a:p>
          <a:endParaRPr lang="en-US"/>
        </a:p>
      </dgm:t>
    </dgm:pt>
    <dgm:pt modelId="{14F92123-8D77-43FE-B7B3-4C1B29C25BA2}" type="sibTrans" cxnId="{CCFF8259-6766-46A2-8123-43622C1D13F2}">
      <dgm:prSet/>
      <dgm:spPr/>
      <dgm:t>
        <a:bodyPr/>
        <a:lstStyle/>
        <a:p>
          <a:endParaRPr lang="en-US"/>
        </a:p>
      </dgm:t>
    </dgm:pt>
    <dgm:pt modelId="{74834D69-B691-44B5-A73A-AFBA6BD43F82}">
      <dgm:prSet/>
      <dgm:spPr/>
      <dgm:t>
        <a:bodyPr/>
        <a:lstStyle/>
        <a:p>
          <a:r>
            <a:rPr lang="en-US" dirty="0"/>
            <a:t>Operative </a:t>
          </a:r>
          <a:r>
            <a:rPr lang="en-US" dirty="0" err="1"/>
            <a:t>vivas</a:t>
          </a:r>
          <a:r>
            <a:rPr lang="en-US" dirty="0"/>
            <a:t> are usually about surgical technique, not pre-op preparation</a:t>
          </a:r>
        </a:p>
      </dgm:t>
    </dgm:pt>
    <dgm:pt modelId="{61D76341-0E8C-4F06-9DA2-9EAB2FA9DAFD}" type="parTrans" cxnId="{93833DC0-269D-41E7-ACBB-5B236F4E58AF}">
      <dgm:prSet/>
      <dgm:spPr/>
      <dgm:t>
        <a:bodyPr/>
        <a:lstStyle/>
        <a:p>
          <a:endParaRPr lang="en-US"/>
        </a:p>
      </dgm:t>
    </dgm:pt>
    <dgm:pt modelId="{27DAFFB7-6F14-4888-B92B-B39885FADACF}" type="sibTrans" cxnId="{93833DC0-269D-41E7-ACBB-5B236F4E58AF}">
      <dgm:prSet/>
      <dgm:spPr/>
      <dgm:t>
        <a:bodyPr/>
        <a:lstStyle/>
        <a:p>
          <a:endParaRPr lang="en-US"/>
        </a:p>
      </dgm:t>
    </dgm:pt>
    <dgm:pt modelId="{8E418BC1-3B0E-0849-9494-E0B271CF9576}" type="pres">
      <dgm:prSet presAssocID="{F2FF0FE8-0D5B-4D85-9E2A-E03376D0EFB5}" presName="linear" presStyleCnt="0">
        <dgm:presLayoutVars>
          <dgm:animLvl val="lvl"/>
          <dgm:resizeHandles val="exact"/>
        </dgm:presLayoutVars>
      </dgm:prSet>
      <dgm:spPr/>
    </dgm:pt>
    <dgm:pt modelId="{16879943-D5F5-4047-9197-28D718357937}" type="pres">
      <dgm:prSet presAssocID="{8C735FC0-74C5-4B13-811D-2B04D588015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9A1AAE-E873-C647-9C02-C68D54C8AA9C}" type="pres">
      <dgm:prSet presAssocID="{94509900-3871-4ED9-B3ED-01881B238F44}" presName="spacer" presStyleCnt="0"/>
      <dgm:spPr/>
    </dgm:pt>
    <dgm:pt modelId="{0567B1D1-F38F-8E4F-AFB8-D2829E186C91}" type="pres">
      <dgm:prSet presAssocID="{0CE7F606-CCC3-4BBC-9D7C-B1B44F19B5B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8815C54-E876-764F-BF17-F10904118332}" type="pres">
      <dgm:prSet presAssocID="{14F92123-8D77-43FE-B7B3-4C1B29C25BA2}" presName="spacer" presStyleCnt="0"/>
      <dgm:spPr/>
    </dgm:pt>
    <dgm:pt modelId="{A6708D8B-ECA9-5049-B979-247FB2BB01FB}" type="pres">
      <dgm:prSet presAssocID="{74834D69-B691-44B5-A73A-AFBA6BD43F8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C67A3C-8B66-2546-9921-BF26749CC76F}" type="presOf" srcId="{74834D69-B691-44B5-A73A-AFBA6BD43F82}" destId="{A6708D8B-ECA9-5049-B979-247FB2BB01FB}" srcOrd="0" destOrd="0" presId="urn:microsoft.com/office/officeart/2005/8/layout/vList2"/>
    <dgm:cxn modelId="{B4937E55-2571-4732-8233-EE7D46A4CE7C}" srcId="{F2FF0FE8-0D5B-4D85-9E2A-E03376D0EFB5}" destId="{8C735FC0-74C5-4B13-811D-2B04D588015A}" srcOrd="0" destOrd="0" parTransId="{7DF0C132-FE97-4A2A-A183-57DECDC9C88A}" sibTransId="{94509900-3871-4ED9-B3ED-01881B238F44}"/>
    <dgm:cxn modelId="{CCFF8259-6766-46A2-8123-43622C1D13F2}" srcId="{F2FF0FE8-0D5B-4D85-9E2A-E03376D0EFB5}" destId="{0CE7F606-CCC3-4BBC-9D7C-B1B44F19B5BB}" srcOrd="1" destOrd="0" parTransId="{984DDBD2-F273-486E-88B0-D5C05A22B094}" sibTransId="{14F92123-8D77-43FE-B7B3-4C1B29C25BA2}"/>
    <dgm:cxn modelId="{4D502E5D-014A-6549-B2F6-51DE3FADFB95}" type="presOf" srcId="{0CE7F606-CCC3-4BBC-9D7C-B1B44F19B5BB}" destId="{0567B1D1-F38F-8E4F-AFB8-D2829E186C91}" srcOrd="0" destOrd="0" presId="urn:microsoft.com/office/officeart/2005/8/layout/vList2"/>
    <dgm:cxn modelId="{66E37F88-6E1D-AD41-8FF7-C3846D6C261E}" type="presOf" srcId="{8C735FC0-74C5-4B13-811D-2B04D588015A}" destId="{16879943-D5F5-4047-9197-28D718357937}" srcOrd="0" destOrd="0" presId="urn:microsoft.com/office/officeart/2005/8/layout/vList2"/>
    <dgm:cxn modelId="{01C962BB-18E3-654E-A57A-210640781B10}" type="presOf" srcId="{F2FF0FE8-0D5B-4D85-9E2A-E03376D0EFB5}" destId="{8E418BC1-3B0E-0849-9494-E0B271CF9576}" srcOrd="0" destOrd="0" presId="urn:microsoft.com/office/officeart/2005/8/layout/vList2"/>
    <dgm:cxn modelId="{93833DC0-269D-41E7-ACBB-5B236F4E58AF}" srcId="{F2FF0FE8-0D5B-4D85-9E2A-E03376D0EFB5}" destId="{74834D69-B691-44B5-A73A-AFBA6BD43F82}" srcOrd="2" destOrd="0" parTransId="{61D76341-0E8C-4F06-9DA2-9EAB2FA9DAFD}" sibTransId="{27DAFFB7-6F14-4888-B92B-B39885FADACF}"/>
    <dgm:cxn modelId="{D5B50108-10EE-9E46-AA80-B36913D4DCDC}" type="presParOf" srcId="{8E418BC1-3B0E-0849-9494-E0B271CF9576}" destId="{16879943-D5F5-4047-9197-28D718357937}" srcOrd="0" destOrd="0" presId="urn:microsoft.com/office/officeart/2005/8/layout/vList2"/>
    <dgm:cxn modelId="{0271FC87-D2A8-9148-8943-88C2EB993731}" type="presParOf" srcId="{8E418BC1-3B0E-0849-9494-E0B271CF9576}" destId="{DB9A1AAE-E873-C647-9C02-C68D54C8AA9C}" srcOrd="1" destOrd="0" presId="urn:microsoft.com/office/officeart/2005/8/layout/vList2"/>
    <dgm:cxn modelId="{1FE5E0CA-265B-9B48-9B7F-BFFEAA416321}" type="presParOf" srcId="{8E418BC1-3B0E-0849-9494-E0B271CF9576}" destId="{0567B1D1-F38F-8E4F-AFB8-D2829E186C91}" srcOrd="2" destOrd="0" presId="urn:microsoft.com/office/officeart/2005/8/layout/vList2"/>
    <dgm:cxn modelId="{73E3E559-10A7-7242-BA23-D5776CD0FDF7}" type="presParOf" srcId="{8E418BC1-3B0E-0849-9494-E0B271CF9576}" destId="{88815C54-E876-764F-BF17-F10904118332}" srcOrd="3" destOrd="0" presId="urn:microsoft.com/office/officeart/2005/8/layout/vList2"/>
    <dgm:cxn modelId="{454C0C65-59D7-F54D-BDC9-BDC49520592B}" type="presParOf" srcId="{8E418BC1-3B0E-0849-9494-E0B271CF9576}" destId="{A6708D8B-ECA9-5049-B979-247FB2BB01F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7C3882-A45D-4B90-9CC7-3EAC89ED9519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5029DF-CA15-4A01-A0E5-858E39B92492}">
      <dgm:prSet/>
      <dgm:spPr/>
      <dgm:t>
        <a:bodyPr/>
        <a:lstStyle/>
        <a:p>
          <a:r>
            <a:rPr lang="en-US"/>
            <a:t>If embryology is relevant to surgical pathology, it’s worth knowing</a:t>
          </a:r>
        </a:p>
      </dgm:t>
    </dgm:pt>
    <dgm:pt modelId="{641081AD-8E0E-4677-92DA-B52E869F0609}" type="parTrans" cxnId="{4B05F78B-3862-4BA8-BA29-67ED0A497EDB}">
      <dgm:prSet/>
      <dgm:spPr/>
      <dgm:t>
        <a:bodyPr/>
        <a:lstStyle/>
        <a:p>
          <a:endParaRPr lang="en-US"/>
        </a:p>
      </dgm:t>
    </dgm:pt>
    <dgm:pt modelId="{37201908-D5F1-40C6-BA33-BD5B3DCFC89A}" type="sibTrans" cxnId="{4B05F78B-3862-4BA8-BA29-67ED0A497EDB}">
      <dgm:prSet/>
      <dgm:spPr/>
      <dgm:t>
        <a:bodyPr/>
        <a:lstStyle/>
        <a:p>
          <a:endParaRPr lang="en-US"/>
        </a:p>
      </dgm:t>
    </dgm:pt>
    <dgm:pt modelId="{84D0AB59-7680-4BD6-AB45-9267B796C751}">
      <dgm:prSet/>
      <dgm:spPr/>
      <dgm:t>
        <a:bodyPr/>
        <a:lstStyle/>
        <a:p>
          <a:r>
            <a:rPr lang="en-US"/>
            <a:t>If it’s not, then it will not be the basis of a failing viva</a:t>
          </a:r>
        </a:p>
      </dgm:t>
    </dgm:pt>
    <dgm:pt modelId="{96F050B5-EE5B-4B7A-AFF0-5BBE9234A96D}" type="parTrans" cxnId="{E1AD9D09-CC47-40AE-B062-CEB55341855A}">
      <dgm:prSet/>
      <dgm:spPr/>
      <dgm:t>
        <a:bodyPr/>
        <a:lstStyle/>
        <a:p>
          <a:endParaRPr lang="en-US"/>
        </a:p>
      </dgm:t>
    </dgm:pt>
    <dgm:pt modelId="{2DF44CCE-0C65-4CB2-9F3F-190DF0FC7288}" type="sibTrans" cxnId="{E1AD9D09-CC47-40AE-B062-CEB55341855A}">
      <dgm:prSet/>
      <dgm:spPr/>
      <dgm:t>
        <a:bodyPr/>
        <a:lstStyle/>
        <a:p>
          <a:endParaRPr lang="en-US"/>
        </a:p>
      </dgm:t>
    </dgm:pt>
    <dgm:pt modelId="{E7DF9B1F-238C-47BB-9A0A-00B4D9ABCE61}">
      <dgm:prSet/>
      <dgm:spPr/>
      <dgm:t>
        <a:bodyPr/>
        <a:lstStyle/>
        <a:p>
          <a:r>
            <a:rPr lang="en-US" dirty="0"/>
            <a:t>and shouldn’t be in the exam anyway</a:t>
          </a:r>
        </a:p>
      </dgm:t>
    </dgm:pt>
    <dgm:pt modelId="{83250549-1CEB-4F6E-B867-5FC226D39DAD}" type="parTrans" cxnId="{23C1CF8F-6626-49FB-AB07-5E6A6C34CD35}">
      <dgm:prSet/>
      <dgm:spPr/>
      <dgm:t>
        <a:bodyPr/>
        <a:lstStyle/>
        <a:p>
          <a:endParaRPr lang="en-US"/>
        </a:p>
      </dgm:t>
    </dgm:pt>
    <dgm:pt modelId="{3DDF762F-FCD3-4226-B9A4-BEC8664C4D19}" type="sibTrans" cxnId="{23C1CF8F-6626-49FB-AB07-5E6A6C34CD35}">
      <dgm:prSet/>
      <dgm:spPr/>
      <dgm:t>
        <a:bodyPr/>
        <a:lstStyle/>
        <a:p>
          <a:endParaRPr lang="en-US"/>
        </a:p>
      </dgm:t>
    </dgm:pt>
    <dgm:pt modelId="{661068BA-C858-C54A-BA15-11682528200B}" type="pres">
      <dgm:prSet presAssocID="{CA7C3882-A45D-4B90-9CC7-3EAC89ED9519}" presName="linear" presStyleCnt="0">
        <dgm:presLayoutVars>
          <dgm:animLvl val="lvl"/>
          <dgm:resizeHandles val="exact"/>
        </dgm:presLayoutVars>
      </dgm:prSet>
      <dgm:spPr/>
    </dgm:pt>
    <dgm:pt modelId="{68B2DDBC-2C24-0D46-ADA3-C0AF7F6BC239}" type="pres">
      <dgm:prSet presAssocID="{615029DF-CA15-4A01-A0E5-858E39B924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DD7713-2096-8A49-B6A3-E323EF7D8435}" type="pres">
      <dgm:prSet presAssocID="{37201908-D5F1-40C6-BA33-BD5B3DCFC89A}" presName="spacer" presStyleCnt="0"/>
      <dgm:spPr/>
    </dgm:pt>
    <dgm:pt modelId="{B8089FAB-DC0F-7842-AA5F-8B2BBE8DEDFC}" type="pres">
      <dgm:prSet presAssocID="{84D0AB59-7680-4BD6-AB45-9267B796C75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43E64B9-5382-B24E-A368-8839F01E535F}" type="pres">
      <dgm:prSet presAssocID="{84D0AB59-7680-4BD6-AB45-9267B796C75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1AD9D09-CC47-40AE-B062-CEB55341855A}" srcId="{CA7C3882-A45D-4B90-9CC7-3EAC89ED9519}" destId="{84D0AB59-7680-4BD6-AB45-9267B796C751}" srcOrd="1" destOrd="0" parTransId="{96F050B5-EE5B-4B7A-AFF0-5BBE9234A96D}" sibTransId="{2DF44CCE-0C65-4CB2-9F3F-190DF0FC7288}"/>
    <dgm:cxn modelId="{CE9D3E5A-ACA4-0646-B66D-2C453B04B490}" type="presOf" srcId="{CA7C3882-A45D-4B90-9CC7-3EAC89ED9519}" destId="{661068BA-C858-C54A-BA15-11682528200B}" srcOrd="0" destOrd="0" presId="urn:microsoft.com/office/officeart/2005/8/layout/vList2"/>
    <dgm:cxn modelId="{40B0B382-6D91-5344-9F59-148203681AC7}" type="presOf" srcId="{E7DF9B1F-238C-47BB-9A0A-00B4D9ABCE61}" destId="{843E64B9-5382-B24E-A368-8839F01E535F}" srcOrd="0" destOrd="0" presId="urn:microsoft.com/office/officeart/2005/8/layout/vList2"/>
    <dgm:cxn modelId="{4B05F78B-3862-4BA8-BA29-67ED0A497EDB}" srcId="{CA7C3882-A45D-4B90-9CC7-3EAC89ED9519}" destId="{615029DF-CA15-4A01-A0E5-858E39B92492}" srcOrd="0" destOrd="0" parTransId="{641081AD-8E0E-4677-92DA-B52E869F0609}" sibTransId="{37201908-D5F1-40C6-BA33-BD5B3DCFC89A}"/>
    <dgm:cxn modelId="{23C1CF8F-6626-49FB-AB07-5E6A6C34CD35}" srcId="{84D0AB59-7680-4BD6-AB45-9267B796C751}" destId="{E7DF9B1F-238C-47BB-9A0A-00B4D9ABCE61}" srcOrd="0" destOrd="0" parTransId="{83250549-1CEB-4F6E-B867-5FC226D39DAD}" sibTransId="{3DDF762F-FCD3-4226-B9A4-BEC8664C4D19}"/>
    <dgm:cxn modelId="{1EF67AD8-2303-9A42-8890-2DC18A603EC7}" type="presOf" srcId="{84D0AB59-7680-4BD6-AB45-9267B796C751}" destId="{B8089FAB-DC0F-7842-AA5F-8B2BBE8DEDFC}" srcOrd="0" destOrd="0" presId="urn:microsoft.com/office/officeart/2005/8/layout/vList2"/>
    <dgm:cxn modelId="{F48B79DF-E3E8-2D42-BDF0-883370FEE9C3}" type="presOf" srcId="{615029DF-CA15-4A01-A0E5-858E39B92492}" destId="{68B2DDBC-2C24-0D46-ADA3-C0AF7F6BC239}" srcOrd="0" destOrd="0" presId="urn:microsoft.com/office/officeart/2005/8/layout/vList2"/>
    <dgm:cxn modelId="{0C86E400-B577-5A4A-88A2-CB7FC81883B2}" type="presParOf" srcId="{661068BA-C858-C54A-BA15-11682528200B}" destId="{68B2DDBC-2C24-0D46-ADA3-C0AF7F6BC239}" srcOrd="0" destOrd="0" presId="urn:microsoft.com/office/officeart/2005/8/layout/vList2"/>
    <dgm:cxn modelId="{90F3B668-82F1-494D-9665-44EAE30EACE2}" type="presParOf" srcId="{661068BA-C858-C54A-BA15-11682528200B}" destId="{F8DD7713-2096-8A49-B6A3-E323EF7D8435}" srcOrd="1" destOrd="0" presId="urn:microsoft.com/office/officeart/2005/8/layout/vList2"/>
    <dgm:cxn modelId="{53C14CAA-A453-5647-8F01-21E223B8F951}" type="presParOf" srcId="{661068BA-C858-C54A-BA15-11682528200B}" destId="{B8089FAB-DC0F-7842-AA5F-8B2BBE8DEDFC}" srcOrd="2" destOrd="0" presId="urn:microsoft.com/office/officeart/2005/8/layout/vList2"/>
    <dgm:cxn modelId="{00E983B3-1C77-874D-8B02-E18D56D39473}" type="presParOf" srcId="{661068BA-C858-C54A-BA15-11682528200B}" destId="{843E64B9-5382-B24E-A368-8839F01E535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5B4D73-E0D4-4A18-86C2-6C0A886DF98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1C06EE2-BF54-43C5-9FC0-D64F6E1DB0B5}">
      <dgm:prSet/>
      <dgm:spPr/>
      <dgm:t>
        <a:bodyPr/>
        <a:lstStyle/>
        <a:p>
          <a:r>
            <a:rPr lang="en-US"/>
            <a:t>See your examiners as your colleagues</a:t>
          </a:r>
        </a:p>
      </dgm:t>
    </dgm:pt>
    <dgm:pt modelId="{99F29043-9ED2-456A-92A0-995EF80A3F3D}" type="parTrans" cxnId="{57394B53-2778-4B10-A25E-EF4829527856}">
      <dgm:prSet/>
      <dgm:spPr/>
      <dgm:t>
        <a:bodyPr/>
        <a:lstStyle/>
        <a:p>
          <a:endParaRPr lang="en-US"/>
        </a:p>
      </dgm:t>
    </dgm:pt>
    <dgm:pt modelId="{8A2436C9-4370-425D-8404-22130F56DACA}" type="sibTrans" cxnId="{57394B53-2778-4B10-A25E-EF4829527856}">
      <dgm:prSet/>
      <dgm:spPr/>
      <dgm:t>
        <a:bodyPr/>
        <a:lstStyle/>
        <a:p>
          <a:endParaRPr lang="en-US"/>
        </a:p>
      </dgm:t>
    </dgm:pt>
    <dgm:pt modelId="{5584865C-DCBF-4269-8235-D366368285D7}">
      <dgm:prSet/>
      <dgm:spPr/>
      <dgm:t>
        <a:bodyPr/>
        <a:lstStyle/>
        <a:p>
          <a:r>
            <a:rPr lang="en-US" dirty="0"/>
            <a:t>Think of your </a:t>
          </a:r>
          <a:r>
            <a:rPr lang="en-US" dirty="0" err="1"/>
            <a:t>vivas</a:t>
          </a:r>
          <a:r>
            <a:rPr lang="en-US" dirty="0"/>
            <a:t> as a collegial discussion</a:t>
          </a:r>
        </a:p>
      </dgm:t>
    </dgm:pt>
    <dgm:pt modelId="{306AD2EC-66D0-4AE1-ACC8-6EFA3760831E}" type="parTrans" cxnId="{441E9D26-3C7E-40FC-97AC-88330BEA6EB2}">
      <dgm:prSet/>
      <dgm:spPr/>
      <dgm:t>
        <a:bodyPr/>
        <a:lstStyle/>
        <a:p>
          <a:endParaRPr lang="en-US"/>
        </a:p>
      </dgm:t>
    </dgm:pt>
    <dgm:pt modelId="{79CB9528-AEB4-4479-A1D3-43A87AAE3B91}" type="sibTrans" cxnId="{441E9D26-3C7E-40FC-97AC-88330BEA6EB2}">
      <dgm:prSet/>
      <dgm:spPr/>
      <dgm:t>
        <a:bodyPr/>
        <a:lstStyle/>
        <a:p>
          <a:endParaRPr lang="en-US"/>
        </a:p>
      </dgm:t>
    </dgm:pt>
    <dgm:pt modelId="{69C52DA6-A9E0-4548-8D53-461244146376}">
      <dgm:prSet/>
      <dgm:spPr/>
      <dgm:t>
        <a:bodyPr/>
        <a:lstStyle/>
        <a:p>
          <a:r>
            <a:rPr lang="en-US" dirty="0"/>
            <a:t>Try to feel and sound confident</a:t>
          </a:r>
        </a:p>
      </dgm:t>
    </dgm:pt>
    <dgm:pt modelId="{E949BC9B-5CA8-4CE7-8E81-326F80126AC9}" type="parTrans" cxnId="{E7E1F8BC-FD65-4A8D-A699-B667C932EF66}">
      <dgm:prSet/>
      <dgm:spPr/>
      <dgm:t>
        <a:bodyPr/>
        <a:lstStyle/>
        <a:p>
          <a:endParaRPr lang="en-US"/>
        </a:p>
      </dgm:t>
    </dgm:pt>
    <dgm:pt modelId="{0C3E0DEC-BC0C-46D0-B0DA-581A0D13709E}" type="sibTrans" cxnId="{E7E1F8BC-FD65-4A8D-A699-B667C932EF66}">
      <dgm:prSet/>
      <dgm:spPr/>
      <dgm:t>
        <a:bodyPr/>
        <a:lstStyle/>
        <a:p>
          <a:endParaRPr lang="en-US"/>
        </a:p>
      </dgm:t>
    </dgm:pt>
    <dgm:pt modelId="{1F190149-68E6-5246-8808-59ACF0C4169B}" type="pres">
      <dgm:prSet presAssocID="{7E5B4D73-E0D4-4A18-86C2-6C0A886DF987}" presName="linear" presStyleCnt="0">
        <dgm:presLayoutVars>
          <dgm:animLvl val="lvl"/>
          <dgm:resizeHandles val="exact"/>
        </dgm:presLayoutVars>
      </dgm:prSet>
      <dgm:spPr/>
    </dgm:pt>
    <dgm:pt modelId="{66E03A7A-8288-8B48-8451-A4FC48E069AC}" type="pres">
      <dgm:prSet presAssocID="{E1C06EE2-BF54-43C5-9FC0-D64F6E1DB0B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532CAAE-62AC-7747-9F73-0728EAD1DB87}" type="pres">
      <dgm:prSet presAssocID="{8A2436C9-4370-425D-8404-22130F56DACA}" presName="spacer" presStyleCnt="0"/>
      <dgm:spPr/>
    </dgm:pt>
    <dgm:pt modelId="{809B85E3-6E72-6F48-BAED-42A7A92B5C3A}" type="pres">
      <dgm:prSet presAssocID="{5584865C-DCBF-4269-8235-D366368285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408985-26B4-1A48-9438-19288B8E6019}" type="pres">
      <dgm:prSet presAssocID="{79CB9528-AEB4-4479-A1D3-43A87AAE3B91}" presName="spacer" presStyleCnt="0"/>
      <dgm:spPr/>
    </dgm:pt>
    <dgm:pt modelId="{3FEE0FB4-993B-6A42-AF4C-664384CDC212}" type="pres">
      <dgm:prSet presAssocID="{69C52DA6-A9E0-4548-8D53-46124414637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8BF5614-5E78-0649-B6EB-06480DC6C7CC}" type="presOf" srcId="{5584865C-DCBF-4269-8235-D366368285D7}" destId="{809B85E3-6E72-6F48-BAED-42A7A92B5C3A}" srcOrd="0" destOrd="0" presId="urn:microsoft.com/office/officeart/2005/8/layout/vList2"/>
    <dgm:cxn modelId="{09413A25-8C27-2C4E-9D98-3ECCB1BC1B6A}" type="presOf" srcId="{E1C06EE2-BF54-43C5-9FC0-D64F6E1DB0B5}" destId="{66E03A7A-8288-8B48-8451-A4FC48E069AC}" srcOrd="0" destOrd="0" presId="urn:microsoft.com/office/officeart/2005/8/layout/vList2"/>
    <dgm:cxn modelId="{441E9D26-3C7E-40FC-97AC-88330BEA6EB2}" srcId="{7E5B4D73-E0D4-4A18-86C2-6C0A886DF987}" destId="{5584865C-DCBF-4269-8235-D366368285D7}" srcOrd="1" destOrd="0" parTransId="{306AD2EC-66D0-4AE1-ACC8-6EFA3760831E}" sibTransId="{79CB9528-AEB4-4479-A1D3-43A87AAE3B91}"/>
    <dgm:cxn modelId="{57394B53-2778-4B10-A25E-EF4829527856}" srcId="{7E5B4D73-E0D4-4A18-86C2-6C0A886DF987}" destId="{E1C06EE2-BF54-43C5-9FC0-D64F6E1DB0B5}" srcOrd="0" destOrd="0" parTransId="{99F29043-9ED2-456A-92A0-995EF80A3F3D}" sibTransId="{8A2436C9-4370-425D-8404-22130F56DACA}"/>
    <dgm:cxn modelId="{9304A8B1-EB8B-1643-A2BF-EFC9B9581852}" type="presOf" srcId="{69C52DA6-A9E0-4548-8D53-461244146376}" destId="{3FEE0FB4-993B-6A42-AF4C-664384CDC212}" srcOrd="0" destOrd="0" presId="urn:microsoft.com/office/officeart/2005/8/layout/vList2"/>
    <dgm:cxn modelId="{E7E1F8BC-FD65-4A8D-A699-B667C932EF66}" srcId="{7E5B4D73-E0D4-4A18-86C2-6C0A886DF987}" destId="{69C52DA6-A9E0-4548-8D53-461244146376}" srcOrd="2" destOrd="0" parTransId="{E949BC9B-5CA8-4CE7-8E81-326F80126AC9}" sibTransId="{0C3E0DEC-BC0C-46D0-B0DA-581A0D13709E}"/>
    <dgm:cxn modelId="{D46F2ACF-1DB5-7144-8700-CC689DDAA1F1}" type="presOf" srcId="{7E5B4D73-E0D4-4A18-86C2-6C0A886DF987}" destId="{1F190149-68E6-5246-8808-59ACF0C4169B}" srcOrd="0" destOrd="0" presId="urn:microsoft.com/office/officeart/2005/8/layout/vList2"/>
    <dgm:cxn modelId="{37222DE3-1E09-6043-97C8-005A392F3CBD}" type="presParOf" srcId="{1F190149-68E6-5246-8808-59ACF0C4169B}" destId="{66E03A7A-8288-8B48-8451-A4FC48E069AC}" srcOrd="0" destOrd="0" presId="urn:microsoft.com/office/officeart/2005/8/layout/vList2"/>
    <dgm:cxn modelId="{E2D11F62-4648-C44A-A31A-62B70797D680}" type="presParOf" srcId="{1F190149-68E6-5246-8808-59ACF0C4169B}" destId="{9532CAAE-62AC-7747-9F73-0728EAD1DB87}" srcOrd="1" destOrd="0" presId="urn:microsoft.com/office/officeart/2005/8/layout/vList2"/>
    <dgm:cxn modelId="{C55BBE9B-F628-7041-8845-5813A8D84E1E}" type="presParOf" srcId="{1F190149-68E6-5246-8808-59ACF0C4169B}" destId="{809B85E3-6E72-6F48-BAED-42A7A92B5C3A}" srcOrd="2" destOrd="0" presId="urn:microsoft.com/office/officeart/2005/8/layout/vList2"/>
    <dgm:cxn modelId="{6B635751-BF6F-E641-9B88-7E28607BE7E0}" type="presParOf" srcId="{1F190149-68E6-5246-8808-59ACF0C4169B}" destId="{BA408985-26B4-1A48-9438-19288B8E6019}" srcOrd="3" destOrd="0" presId="urn:microsoft.com/office/officeart/2005/8/layout/vList2"/>
    <dgm:cxn modelId="{1EB04211-C6DF-0B43-9CB6-D06DFF03658C}" type="presParOf" srcId="{1F190149-68E6-5246-8808-59ACF0C4169B}" destId="{3FEE0FB4-993B-6A42-AF4C-664384CDC21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C0F4A-B976-8340-B721-9568AE6A7BD7}">
      <dsp:nvSpPr>
        <dsp:cNvPr id="0" name=""/>
        <dsp:cNvSpPr/>
      </dsp:nvSpPr>
      <dsp:spPr>
        <a:xfrm>
          <a:off x="0" y="23958"/>
          <a:ext cx="6666833" cy="154928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Exam has 7 components </a:t>
          </a:r>
        </a:p>
      </dsp:txBody>
      <dsp:txXfrm>
        <a:off x="75630" y="99588"/>
        <a:ext cx="6515573" cy="1398021"/>
      </dsp:txXfrm>
    </dsp:sp>
    <dsp:sp modelId="{E23410B3-80F1-8445-836D-1AAF5DC5A2DF}">
      <dsp:nvSpPr>
        <dsp:cNvPr id="0" name=""/>
        <dsp:cNvSpPr/>
      </dsp:nvSpPr>
      <dsp:spPr>
        <a:xfrm>
          <a:off x="0" y="1573239"/>
          <a:ext cx="6666833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2 papers and 5 </a:t>
          </a:r>
          <a:r>
            <a:rPr lang="en-US" sz="3000" kern="1200" dirty="0" err="1"/>
            <a:t>vivas</a:t>
          </a:r>
          <a:endParaRPr lang="en-US" sz="3000" kern="1200" dirty="0"/>
        </a:p>
      </dsp:txBody>
      <dsp:txXfrm>
        <a:off x="0" y="1573239"/>
        <a:ext cx="6666833" cy="645840"/>
      </dsp:txXfrm>
    </dsp:sp>
    <dsp:sp modelId="{D175F12C-4457-D948-9537-57704DAA8386}">
      <dsp:nvSpPr>
        <dsp:cNvPr id="0" name=""/>
        <dsp:cNvSpPr/>
      </dsp:nvSpPr>
      <dsp:spPr>
        <a:xfrm>
          <a:off x="0" y="2219079"/>
          <a:ext cx="6666833" cy="1549281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Each component has two examiners</a:t>
          </a:r>
        </a:p>
      </dsp:txBody>
      <dsp:txXfrm>
        <a:off x="75630" y="2294709"/>
        <a:ext cx="6515573" cy="1398021"/>
      </dsp:txXfrm>
    </dsp:sp>
    <dsp:sp modelId="{D59A77DC-3953-F242-9528-A4BB4D9DE5B7}">
      <dsp:nvSpPr>
        <dsp:cNvPr id="0" name=""/>
        <dsp:cNvSpPr/>
      </dsp:nvSpPr>
      <dsp:spPr>
        <a:xfrm>
          <a:off x="0" y="3880680"/>
          <a:ext cx="6666833" cy="1549281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Thus each candidate is considered by 14 examiners</a:t>
          </a:r>
        </a:p>
      </dsp:txBody>
      <dsp:txXfrm>
        <a:off x="75630" y="3956310"/>
        <a:ext cx="6515573" cy="1398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BAE1F-749C-B646-BD9C-BE0AC26F0D25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C46981-8630-B24C-855D-1F25861F2C4A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Most surgical problems have a range of potential solutions</a:t>
          </a:r>
        </a:p>
      </dsp:txBody>
      <dsp:txXfrm>
        <a:off x="0" y="2124"/>
        <a:ext cx="10515600" cy="1449029"/>
      </dsp:txXfrm>
    </dsp:sp>
    <dsp:sp modelId="{3F2C74BB-5267-E548-9661-1ED305A1230D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978682-7690-4F44-B4E7-F52CBDAE8AEC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Examiners are looking for reasoned discussion of the options</a:t>
          </a:r>
        </a:p>
      </dsp:txBody>
      <dsp:txXfrm>
        <a:off x="0" y="1451154"/>
        <a:ext cx="10515600" cy="1449029"/>
      </dsp:txXfrm>
    </dsp:sp>
    <dsp:sp modelId="{2229E4C8-DF97-6441-B1CD-D7B61572E973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FF4C3D-3CE0-B140-AE5E-D7B795FF3EEA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Higher order thinking beats rote learning/lists </a:t>
          </a:r>
        </a:p>
      </dsp:txBody>
      <dsp:txXfrm>
        <a:off x="0" y="2900183"/>
        <a:ext cx="10515600" cy="1449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4BBD8-7AE9-1046-9F92-F3B4950C7739}">
      <dsp:nvSpPr>
        <dsp:cNvPr id="0" name=""/>
        <dsp:cNvSpPr/>
      </dsp:nvSpPr>
      <dsp:spPr>
        <a:xfrm>
          <a:off x="0" y="66784"/>
          <a:ext cx="6666833" cy="13922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Candidates failing a single  component will usually pass</a:t>
          </a:r>
        </a:p>
      </dsp:txBody>
      <dsp:txXfrm>
        <a:off x="67966" y="134750"/>
        <a:ext cx="6530901" cy="1256367"/>
      </dsp:txXfrm>
    </dsp:sp>
    <dsp:sp modelId="{1FA739A5-254E-2C4D-8CA6-1C1F92162FB3}">
      <dsp:nvSpPr>
        <dsp:cNvPr id="0" name=""/>
        <dsp:cNvSpPr/>
      </dsp:nvSpPr>
      <dsp:spPr>
        <a:xfrm>
          <a:off x="0" y="1559884"/>
          <a:ext cx="6666833" cy="1392299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 failing candidate has usually failed at least two components</a:t>
          </a:r>
        </a:p>
      </dsp:txBody>
      <dsp:txXfrm>
        <a:off x="67966" y="1627850"/>
        <a:ext cx="6530901" cy="1256367"/>
      </dsp:txXfrm>
    </dsp:sp>
    <dsp:sp modelId="{FED80131-B8A2-694E-ABB8-8E5043A71743}">
      <dsp:nvSpPr>
        <dsp:cNvPr id="0" name=""/>
        <dsp:cNvSpPr/>
      </dsp:nvSpPr>
      <dsp:spPr>
        <a:xfrm>
          <a:off x="0" y="3052984"/>
          <a:ext cx="6666833" cy="1392299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One bad viva does NOT mean it’s all over</a:t>
          </a:r>
        </a:p>
      </dsp:txBody>
      <dsp:txXfrm>
        <a:off x="67966" y="3120950"/>
        <a:ext cx="6530901" cy="1256367"/>
      </dsp:txXfrm>
    </dsp:sp>
    <dsp:sp modelId="{F018B9FE-A603-E640-B2F8-D81FE00BAA95}">
      <dsp:nvSpPr>
        <dsp:cNvPr id="0" name=""/>
        <dsp:cNvSpPr/>
      </dsp:nvSpPr>
      <dsp:spPr>
        <a:xfrm>
          <a:off x="0" y="4445284"/>
          <a:ext cx="6666833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It probably went better than you thought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Keep going!!</a:t>
          </a:r>
        </a:p>
      </dsp:txBody>
      <dsp:txXfrm>
        <a:off x="0" y="4445284"/>
        <a:ext cx="6666833" cy="941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79943-D5F5-4047-9197-28D718357937}">
      <dsp:nvSpPr>
        <dsp:cNvPr id="0" name=""/>
        <dsp:cNvSpPr/>
      </dsp:nvSpPr>
      <dsp:spPr>
        <a:xfrm>
          <a:off x="0" y="36440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Quality of words beats quantity of words</a:t>
          </a:r>
        </a:p>
      </dsp:txBody>
      <dsp:txXfrm>
        <a:off x="84655" y="121095"/>
        <a:ext cx="6497523" cy="1564849"/>
      </dsp:txXfrm>
    </dsp:sp>
    <dsp:sp modelId="{0567B1D1-F38F-8E4F-AFB8-D2829E186C91}">
      <dsp:nvSpPr>
        <dsp:cNvPr id="0" name=""/>
        <dsp:cNvSpPr/>
      </dsp:nvSpPr>
      <dsp:spPr>
        <a:xfrm>
          <a:off x="0" y="1859880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Platitude: “</a:t>
          </a:r>
          <a:r>
            <a:rPr lang="en-NZ" sz="3100" kern="1200" dirty="0"/>
            <a:t>a statement… that has been used too often to be interesting or thoughtful”</a:t>
          </a:r>
        </a:p>
      </dsp:txBody>
      <dsp:txXfrm>
        <a:off x="84655" y="1944535"/>
        <a:ext cx="6497523" cy="1564849"/>
      </dsp:txXfrm>
    </dsp:sp>
    <dsp:sp modelId="{A6708D8B-ECA9-5049-B979-247FB2BB01FB}">
      <dsp:nvSpPr>
        <dsp:cNvPr id="0" name=""/>
        <dsp:cNvSpPr/>
      </dsp:nvSpPr>
      <dsp:spPr>
        <a:xfrm>
          <a:off x="0" y="3683319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Operative </a:t>
          </a:r>
          <a:r>
            <a:rPr lang="en-US" sz="3100" kern="1200" dirty="0" err="1"/>
            <a:t>vivas</a:t>
          </a:r>
          <a:r>
            <a:rPr lang="en-US" sz="3100" kern="1200" dirty="0"/>
            <a:t> are usually about surgical technique, not pre-op preparation</a:t>
          </a:r>
        </a:p>
      </dsp:txBody>
      <dsp:txXfrm>
        <a:off x="84655" y="3767974"/>
        <a:ext cx="6497523" cy="15648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2DDBC-2C24-0D46-ADA3-C0AF7F6BC239}">
      <dsp:nvSpPr>
        <dsp:cNvPr id="0" name=""/>
        <dsp:cNvSpPr/>
      </dsp:nvSpPr>
      <dsp:spPr>
        <a:xfrm>
          <a:off x="0" y="203269"/>
          <a:ext cx="6666833" cy="21446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If embryology is relevant to surgical pathology, it’s worth knowing</a:t>
          </a:r>
        </a:p>
      </dsp:txBody>
      <dsp:txXfrm>
        <a:off x="104691" y="307960"/>
        <a:ext cx="6457451" cy="1935228"/>
      </dsp:txXfrm>
    </dsp:sp>
    <dsp:sp modelId="{B8089FAB-DC0F-7842-AA5F-8B2BBE8DEDFC}">
      <dsp:nvSpPr>
        <dsp:cNvPr id="0" name=""/>
        <dsp:cNvSpPr/>
      </dsp:nvSpPr>
      <dsp:spPr>
        <a:xfrm>
          <a:off x="0" y="2460199"/>
          <a:ext cx="6666833" cy="214461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If it’s not, then it will not be the basis of a failing viva</a:t>
          </a:r>
        </a:p>
      </dsp:txBody>
      <dsp:txXfrm>
        <a:off x="104691" y="2564890"/>
        <a:ext cx="6457451" cy="1935228"/>
      </dsp:txXfrm>
    </dsp:sp>
    <dsp:sp modelId="{843E64B9-5382-B24E-A368-8839F01E535F}">
      <dsp:nvSpPr>
        <dsp:cNvPr id="0" name=""/>
        <dsp:cNvSpPr/>
      </dsp:nvSpPr>
      <dsp:spPr>
        <a:xfrm>
          <a:off x="0" y="4604810"/>
          <a:ext cx="6666833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and shouldn’t be in the exam anyway</a:t>
          </a:r>
        </a:p>
      </dsp:txBody>
      <dsp:txXfrm>
        <a:off x="0" y="4604810"/>
        <a:ext cx="6666833" cy="6458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03A7A-8288-8B48-8451-A4FC48E069AC}">
      <dsp:nvSpPr>
        <dsp:cNvPr id="0" name=""/>
        <dsp:cNvSpPr/>
      </dsp:nvSpPr>
      <dsp:spPr>
        <a:xfrm>
          <a:off x="0" y="37309"/>
          <a:ext cx="6666833" cy="17105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See your examiners as your colleagues</a:t>
          </a:r>
        </a:p>
      </dsp:txBody>
      <dsp:txXfrm>
        <a:off x="83502" y="120811"/>
        <a:ext cx="6499829" cy="1543536"/>
      </dsp:txXfrm>
    </dsp:sp>
    <dsp:sp modelId="{809B85E3-6E72-6F48-BAED-42A7A92B5C3A}">
      <dsp:nvSpPr>
        <dsp:cNvPr id="0" name=""/>
        <dsp:cNvSpPr/>
      </dsp:nvSpPr>
      <dsp:spPr>
        <a:xfrm>
          <a:off x="0" y="1871689"/>
          <a:ext cx="6666833" cy="171054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Think of your </a:t>
          </a:r>
          <a:r>
            <a:rPr lang="en-US" sz="4300" kern="1200" dirty="0" err="1"/>
            <a:t>vivas</a:t>
          </a:r>
          <a:r>
            <a:rPr lang="en-US" sz="4300" kern="1200" dirty="0"/>
            <a:t> as a collegial discussion</a:t>
          </a:r>
        </a:p>
      </dsp:txBody>
      <dsp:txXfrm>
        <a:off x="83502" y="1955191"/>
        <a:ext cx="6499829" cy="1543536"/>
      </dsp:txXfrm>
    </dsp:sp>
    <dsp:sp modelId="{3FEE0FB4-993B-6A42-AF4C-664384CDC212}">
      <dsp:nvSpPr>
        <dsp:cNvPr id="0" name=""/>
        <dsp:cNvSpPr/>
      </dsp:nvSpPr>
      <dsp:spPr>
        <a:xfrm>
          <a:off x="0" y="3706069"/>
          <a:ext cx="6666833" cy="171054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Try to feel and sound confident</a:t>
          </a:r>
        </a:p>
      </dsp:txBody>
      <dsp:txXfrm>
        <a:off x="83502" y="3789571"/>
        <a:ext cx="6499829" cy="1543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C02CA-54A9-A245-88E5-2A3B3F502644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D307-1A84-844E-ADE7-6339B2CAB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6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D307-1A84-844E-ADE7-6339B2CABA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2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D307-1A84-844E-ADE7-6339B2CABA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4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D307-1A84-844E-ADE7-6339B2CABA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5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D307-1A84-844E-ADE7-6339B2CABA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0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0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1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1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5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2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2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2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6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86E0E-0901-514C-9991-7D220836588A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272D8-2058-1C46-9D1A-7325468E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10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DD3A0-250E-6C47-0DD8-1F6E22D50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7 Myths about the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6D0FE-5D01-EE6C-5ECE-EB48B7701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 fontScale="92500" lnSpcReduction="10000"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Adrian Secker</a:t>
            </a:r>
          </a:p>
          <a:p>
            <a:pPr algn="l"/>
            <a:r>
              <a:rPr lang="en-US" dirty="0"/>
              <a:t>Nelson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ythBusters - Emmy Awards, Nominations and Wins | Television Academy">
            <a:extLst>
              <a:ext uri="{FF2B5EF4-FFF2-40B4-BE49-F238E27FC236}">
                <a16:creationId xmlns:a16="http://schemas.microsoft.com/office/drawing/2014/main" id="{247D5FA3-2DE3-0DAD-C0EE-FA61F94A6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2" b="18303"/>
          <a:stretch/>
        </p:blipFill>
        <p:spPr bwMode="auto">
          <a:xfrm>
            <a:off x="4654296" y="1159093"/>
            <a:ext cx="7214616" cy="45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4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C993D-5CCB-74B1-F620-A1D7EB250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16" y="738185"/>
            <a:ext cx="6002110" cy="42767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 dirty="0"/>
              <a:t>Myth 5: </a:t>
            </a:r>
            <a:br>
              <a:rPr lang="en-US" sz="6600" dirty="0"/>
            </a:br>
            <a:r>
              <a:rPr lang="en-US" sz="6600" dirty="0"/>
              <a:t>Oh crap! Embryology!! </a:t>
            </a:r>
            <a:br>
              <a:rPr lang="en-US" sz="6600" dirty="0"/>
            </a:br>
            <a:r>
              <a:rPr lang="en-US" sz="6600" dirty="0"/>
              <a:t>I’m screwed!!!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5F431-E10B-130E-3271-37CE7C16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663" y="0"/>
            <a:ext cx="6624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4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CF465-FD68-5A22-10A2-82015F20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Myth 5: 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Oh crap! Embryology!! I’m screwed!!!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5D4BE3-B8FC-54ED-1284-9450642FE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900065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62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78D7-4B42-6370-11C8-4E2688E0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39193"/>
            <a:ext cx="4604516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Myth 6: </a:t>
            </a:r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I don’t pass the </a:t>
            </a:r>
            <a:r>
              <a:rPr lang="en-US" sz="4100" b="1" dirty="0"/>
              <a:t>Part 2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 my first try, I’ll always be a </a:t>
            </a:r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dirty="0"/>
              <a:t>second-rate surgeon</a:t>
            </a:r>
            <a:endParaRPr lang="en-US" sz="4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D3F165-B437-EC86-C9BA-C7273339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873" t="6906" r="4324" b="37827"/>
          <a:stretch/>
        </p:blipFill>
        <p:spPr>
          <a:xfrm>
            <a:off x="4992528" y="640080"/>
            <a:ext cx="653815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92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81A55-701B-8BA4-53F8-E537DE75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Myth 7: </a:t>
            </a: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Imagine your examiners in their underpants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1384842-DE9B-ADF2-8AE6-C83D971C0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62"/>
          <a:stretch/>
        </p:blipFill>
        <p:spPr>
          <a:xfrm>
            <a:off x="6786563" y="28995"/>
            <a:ext cx="5405437" cy="74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9488-B208-045A-F182-F012BA882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Myth 6: 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Imagine your examiners in their underpants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E2AFEE04-2F32-F2BE-A4C8-3B79F792CE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52935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010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7" name="Rectangle 512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FCCF70-1F8C-B05D-4C18-712BC594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Arthur Ashe on confidence: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A60AD-2594-666F-E87B-D8AEAAA3A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405067"/>
            <a:ext cx="6467315" cy="3729034"/>
          </a:xfrm>
        </p:spPr>
        <p:txBody>
          <a:bodyPr>
            <a:normAutofit/>
          </a:bodyPr>
          <a:lstStyle/>
          <a:p>
            <a:endParaRPr lang="en-NZ" sz="3600" dirty="0"/>
          </a:p>
          <a:p>
            <a:r>
              <a:rPr lang="en-NZ" sz="3600" dirty="0"/>
              <a:t>"One important key to success is self-confidence. An important key to self-confidence is preparation."</a:t>
            </a:r>
            <a:endParaRPr lang="en-US" sz="48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3B0A53D-1ADD-1B35-E563-E45CF6351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199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F7AD-B786-0809-7CAF-74B315CC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points: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F8254-D61C-AD3D-4E9F-F1ED1CEAA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Exam continues to evolve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Please turn up for presentation of successful candidates!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The future of the Court of Examiners is in this room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6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2AE-CD86-CC75-FF6C-8F98D9C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97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4400" b="1" dirty="0"/>
              <a:t>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90365-B346-B52E-571E-D49309B80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283" y="704056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37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8EBF-6719-5A9B-FB40-2ECD5AC48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Myth 1: If I get that bastard Secker</a:t>
            </a:r>
            <a:r>
              <a:rPr lang="en-US" i="1" dirty="0">
                <a:solidFill>
                  <a:srgbClr val="FFFFFF"/>
                </a:solidFill>
              </a:rPr>
              <a:t> (or insert other name here),</a:t>
            </a:r>
            <a:r>
              <a:rPr lang="en-US" dirty="0">
                <a:solidFill>
                  <a:srgbClr val="FFFFFF"/>
                </a:solidFill>
              </a:rPr>
              <a:t> he’ll fail me for sure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Magic Thrills - Creative Work of Morgan Schweitzer - Interrogation">
            <a:extLst>
              <a:ext uri="{FF2B5EF4-FFF2-40B4-BE49-F238E27FC236}">
                <a16:creationId xmlns:a16="http://schemas.microsoft.com/office/drawing/2014/main" id="{6FCAA9D8-F76B-EBEC-6519-EB095A9BE6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06" y="1980172"/>
            <a:ext cx="598655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30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AF5FA-3DDA-2EF0-E4CD-82B4C5C73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Myth 1: 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If I get that bastard Secker, he’ll fail me for sure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3F719D-73F8-613A-7869-AE8247C87C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983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re's the physics of why ducklings swim in a row behind their mother">
            <a:extLst>
              <a:ext uri="{FF2B5EF4-FFF2-40B4-BE49-F238E27FC236}">
                <a16:creationId xmlns:a16="http://schemas.microsoft.com/office/drawing/2014/main" id="{2E5FAEF0-DD5B-A412-BC14-0CD2454DE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CBA742-E84E-F40E-A8FB-561E3005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Myth 2: Always give the ‘Exam Answer’</a:t>
            </a:r>
          </a:p>
        </p:txBody>
      </p:sp>
    </p:spTree>
    <p:extLst>
      <p:ext uri="{BB962C8B-B14F-4D97-AF65-F5344CB8AC3E}">
        <p14:creationId xmlns:p14="http://schemas.microsoft.com/office/powerpoint/2010/main" val="3376556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our ducks are probably NOT in a row... | UpYourTelesales">
            <a:extLst>
              <a:ext uri="{FF2B5EF4-FFF2-40B4-BE49-F238E27FC236}">
                <a16:creationId xmlns:a16="http://schemas.microsoft.com/office/drawing/2014/main" id="{EDF6DCC0-BFA9-D4B0-633D-DCCD5D7C8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99973D-2BBD-4FAE-67FF-1975E2B0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83672E-8FFE-280A-6DF7-E6AED03A84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7750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4390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4B55-78A6-116E-18C7-8C5FBB24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FFFFFF"/>
                </a:solidFill>
              </a:rPr>
              <a:t>Myth 3: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I heard that (X) failed on a silly technicality</a:t>
            </a:r>
            <a:endParaRPr lang="en-US" dirty="0"/>
          </a:p>
        </p:txBody>
      </p:sp>
      <p:pic>
        <p:nvPicPr>
          <p:cNvPr id="4100" name="Picture 4" descr="Dr Evil Austin Powers GIF - Dr Evil Austin Powers Mike Myers GIFs">
            <a:extLst>
              <a:ext uri="{FF2B5EF4-FFF2-40B4-BE49-F238E27FC236}">
                <a16:creationId xmlns:a16="http://schemas.microsoft.com/office/drawing/2014/main" id="{7D3C432D-EE37-A817-2EDD-D6B9CC9818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03" y="1971675"/>
            <a:ext cx="9489871" cy="40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36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AB05-63DE-44C8-520F-2D1FCFFF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68" y="1526593"/>
            <a:ext cx="3115265" cy="2396359"/>
          </a:xfrm>
        </p:spPr>
        <p:txBody>
          <a:bodyPr anchor="b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Myth 3: 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I heard that (X) failed on a silly technicality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81C105-0234-9F3D-8ACD-6753592024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7145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2760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D4441-1884-9428-080E-46F9B379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1122363"/>
            <a:ext cx="463357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Myth 4: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I just keep talking, I’ll be fine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7DAE8-E10B-E010-EE52-83C8DA765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7" t="3201" r="11659" b="8618"/>
          <a:stretch/>
        </p:blipFill>
        <p:spPr>
          <a:xfrm>
            <a:off x="5516196" y="625684"/>
            <a:ext cx="6205155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7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9D3E-D0C4-316B-1AD3-019208F74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Myth 4: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If I just keep talking, I’ll be fine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71AB27-AAC8-344A-8485-D336C58B2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2193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6918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15603</TotalTime>
  <Words>411</Words>
  <Application>Microsoft Macintosh PowerPoint</Application>
  <PresentationFormat>Widescreen</PresentationFormat>
  <Paragraphs>55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7 Myths about the Part 2</vt:lpstr>
      <vt:lpstr> Myth 1: If I get that bastard Secker (or insert other name here), he’ll fail me for sure </vt:lpstr>
      <vt:lpstr>Myth 1:  If I get that bastard Secker, he’ll fail me for sure</vt:lpstr>
      <vt:lpstr>Myth 2: Always give the ‘Exam Answer’</vt:lpstr>
      <vt:lpstr>PowerPoint Presentation</vt:lpstr>
      <vt:lpstr>Myth 3:  I heard that (X) failed on a silly technicality</vt:lpstr>
      <vt:lpstr>Myth 3:  I heard that (X) failed on a silly technicality</vt:lpstr>
      <vt:lpstr>Myth 4: If I just keep talking, I’ll be fine</vt:lpstr>
      <vt:lpstr>Myth 4:  If I just keep talking, I’ll be fine</vt:lpstr>
      <vt:lpstr>Myth 5:  Oh crap! Embryology!!  I’m screwed!!!</vt:lpstr>
      <vt:lpstr>Myth 5:  Oh crap! Embryology!! I’m screwed!!!</vt:lpstr>
      <vt:lpstr>Myth 6:  If I don’t pass the Part 2 on my first try, I’ll always be a  second-rate surgeon</vt:lpstr>
      <vt:lpstr>Myth 7:  Imagine your examiners in their underpants</vt:lpstr>
      <vt:lpstr>Myth 6:  Imagine your examiners in their underpants</vt:lpstr>
      <vt:lpstr>Arthur Ashe on confidence:</vt:lpstr>
      <vt:lpstr>Other points:</vt:lpstr>
      <vt:lpstr>AMA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Emil Secker</dc:creator>
  <cp:keywords/>
  <dc:description/>
  <cp:lastModifiedBy>Adrian Secker</cp:lastModifiedBy>
  <cp:revision>11</cp:revision>
  <dcterms:created xsi:type="dcterms:W3CDTF">2023-03-23T18:00:21Z</dcterms:created>
  <dcterms:modified xsi:type="dcterms:W3CDTF">2023-04-28T00:14:26Z</dcterms:modified>
  <cp:category/>
</cp:coreProperties>
</file>