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A1AB"/>
    <a:srgbClr val="21387F"/>
    <a:srgbClr val="A3D7DD"/>
    <a:srgbClr val="70C1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F7699D-7D23-479E-9160-C672EFB4AA87}" v="2" dt="2025-09-30T03:52:01.4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0" y="30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berley Wadsworth" userId="0705ce91-1495-4265-b1e1-af7d8fc27252" providerId="ADAL" clId="{D9DC7B97-7D2A-4170-B6B7-DF4E2F9C13FA}"/>
    <pc:docChg chg="custSel modSld">
      <pc:chgData name="Kimberley Wadsworth" userId="0705ce91-1495-4265-b1e1-af7d8fc27252" providerId="ADAL" clId="{D9DC7B97-7D2A-4170-B6B7-DF4E2F9C13FA}" dt="2025-09-30T03:53:31.757" v="18" actId="1076"/>
      <pc:docMkLst>
        <pc:docMk/>
      </pc:docMkLst>
      <pc:sldChg chg="addSp delSp modSp mod">
        <pc:chgData name="Kimberley Wadsworth" userId="0705ce91-1495-4265-b1e1-af7d8fc27252" providerId="ADAL" clId="{D9DC7B97-7D2A-4170-B6B7-DF4E2F9C13FA}" dt="2025-09-30T03:53:31.757" v="18" actId="1076"/>
        <pc:sldMkLst>
          <pc:docMk/>
          <pc:sldMk cId="3962163228" sldId="286"/>
        </pc:sldMkLst>
        <pc:spChg chg="mod">
          <ac:chgData name="Kimberley Wadsworth" userId="0705ce91-1495-4265-b1e1-af7d8fc27252" providerId="ADAL" clId="{D9DC7B97-7D2A-4170-B6B7-DF4E2F9C13FA}" dt="2025-09-30T03:53:10.252" v="16" actId="1076"/>
          <ac:spMkLst>
            <pc:docMk/>
            <pc:sldMk cId="3962163228" sldId="286"/>
            <ac:spMk id="9" creationId="{00000000-0000-0000-0000-000000000000}"/>
          </ac:spMkLst>
        </pc:spChg>
        <pc:spChg chg="mod">
          <ac:chgData name="Kimberley Wadsworth" userId="0705ce91-1495-4265-b1e1-af7d8fc27252" providerId="ADAL" clId="{D9DC7B97-7D2A-4170-B6B7-DF4E2F9C13FA}" dt="2025-09-30T03:53:06.203" v="15" actId="1076"/>
          <ac:spMkLst>
            <pc:docMk/>
            <pc:sldMk cId="3962163228" sldId="286"/>
            <ac:spMk id="16" creationId="{00000000-0000-0000-0000-000000000000}"/>
          </ac:spMkLst>
        </pc:spChg>
        <pc:picChg chg="add del mod">
          <ac:chgData name="Kimberley Wadsworth" userId="0705ce91-1495-4265-b1e1-af7d8fc27252" providerId="ADAL" clId="{D9DC7B97-7D2A-4170-B6B7-DF4E2F9C13FA}" dt="2025-09-30T03:52:31.617" v="11" actId="478"/>
          <ac:picMkLst>
            <pc:docMk/>
            <pc:sldMk cId="3962163228" sldId="286"/>
            <ac:picMk id="3" creationId="{8106E951-FF0A-20B7-AB46-39745D057A82}"/>
          </ac:picMkLst>
        </pc:picChg>
        <pc:picChg chg="del">
          <ac:chgData name="Kimberley Wadsworth" userId="0705ce91-1495-4265-b1e1-af7d8fc27252" providerId="ADAL" clId="{D9DC7B97-7D2A-4170-B6B7-DF4E2F9C13FA}" dt="2025-09-30T03:52:45.278" v="13" actId="478"/>
          <ac:picMkLst>
            <pc:docMk/>
            <pc:sldMk cId="3962163228" sldId="286"/>
            <ac:picMk id="4" creationId="{3EF1A51A-3646-64C6-98E6-C71F092EFEEE}"/>
          </ac:picMkLst>
        </pc:picChg>
        <pc:picChg chg="add mod">
          <ac:chgData name="Kimberley Wadsworth" userId="0705ce91-1495-4265-b1e1-af7d8fc27252" providerId="ADAL" clId="{D9DC7B97-7D2A-4170-B6B7-DF4E2F9C13FA}" dt="2025-09-30T03:53:31.757" v="18" actId="1076"/>
          <ac:picMkLst>
            <pc:docMk/>
            <pc:sldMk cId="3962163228" sldId="286"/>
            <ac:picMk id="6" creationId="{B2BB196F-AEE4-A305-BC4D-4ABA7CC606C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22999D-8C3A-4849-869D-B345852C235B}" type="datetimeFigureOut">
              <a:rPr lang="en-NZ" smtClean="0"/>
              <a:t>30/09/2025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2C4C14-7DB3-401D-9633-BF1DFB4280F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4031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12000">
              <a:srgbClr val="D4DEFF"/>
            </a:gs>
            <a:gs pos="100000">
              <a:srgbClr val="D4DEFF"/>
            </a:gs>
            <a:gs pos="100000">
              <a:srgbClr val="96AB94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048" y="-1746"/>
            <a:ext cx="12192000" cy="49244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/>
            <a:endParaRPr lang="en-NZ" sz="26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699860"/>
            <a:ext cx="10363200" cy="1470025"/>
          </a:xfrm>
        </p:spPr>
        <p:txBody>
          <a:bodyPr/>
          <a:lstStyle/>
          <a:p>
            <a:endParaRPr lang="en-NZ" dirty="0"/>
          </a:p>
        </p:txBody>
      </p:sp>
      <p:sp>
        <p:nvSpPr>
          <p:cNvPr id="16" name="Subtitle 15"/>
          <p:cNvSpPr>
            <a:spLocks noGrp="1"/>
          </p:cNvSpPr>
          <p:nvPr>
            <p:ph type="subTitle" idx="1"/>
          </p:nvPr>
        </p:nvSpPr>
        <p:spPr>
          <a:xfrm>
            <a:off x="1828800" y="3688115"/>
            <a:ext cx="8534400" cy="1752600"/>
          </a:xfrm>
        </p:spPr>
        <p:txBody>
          <a:bodyPr/>
          <a:lstStyle/>
          <a:p>
            <a:endParaRPr lang="en-NZ" dirty="0"/>
          </a:p>
        </p:txBody>
      </p:sp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B2BB196F-AEE4-A305-BC4D-4ABA7CC606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61420"/>
            <a:ext cx="4936196" cy="998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163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B8CEACCA844A469DEC7A6EC6AC4FC6" ma:contentTypeVersion="13" ma:contentTypeDescription="Create a new document." ma:contentTypeScope="" ma:versionID="bb962634ec892c597f1a148a9fb6a903">
  <xsd:schema xmlns:xsd="http://www.w3.org/2001/XMLSchema" xmlns:xs="http://www.w3.org/2001/XMLSchema" xmlns:p="http://schemas.microsoft.com/office/2006/metadata/properties" xmlns:ns2="bbfd88f2-f70e-49f4-a003-bb01bc80766e" xmlns:ns3="182ebd4f-c4aa-4353-a249-463108c970ad" targetNamespace="http://schemas.microsoft.com/office/2006/metadata/properties" ma:root="true" ma:fieldsID="dace6d876329ba77a7df847298d8b06e" ns2:_="" ns3:_="">
    <xsd:import namespace="bbfd88f2-f70e-49f4-a003-bb01bc80766e"/>
    <xsd:import namespace="182ebd4f-c4aa-4353-a249-463108c970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fd88f2-f70e-49f4-a003-bb01bc8076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35bec09-ac2b-4954-bec7-0b6c3e645e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2ebd4f-c4aa-4353-a249-463108c970a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cd7e071-ace3-495e-b634-6acf75b75f87}" ma:internalName="TaxCatchAll" ma:showField="CatchAllData" ma:web="182ebd4f-c4aa-4353-a249-463108c970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82ebd4f-c4aa-4353-a249-463108c970ad" xsi:nil="true"/>
    <lcf76f155ced4ddcb4097134ff3c332f xmlns="bbfd88f2-f70e-49f4-a003-bb01bc80766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E798A3A-B6E8-4629-B934-A425C133B987}"/>
</file>

<file path=customXml/itemProps2.xml><?xml version="1.0" encoding="utf-8"?>
<ds:datastoreItem xmlns:ds="http://schemas.openxmlformats.org/officeDocument/2006/customXml" ds:itemID="{423166C9-182C-45B7-AFB3-646F14293441}"/>
</file>

<file path=customXml/itemProps3.xml><?xml version="1.0" encoding="utf-8"?>
<ds:datastoreItem xmlns:ds="http://schemas.openxmlformats.org/officeDocument/2006/customXml" ds:itemID="{5A12CDAD-546A-4AA9-8FF8-565A45C0CBD4}"/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Kimberley Wadsworth</dc:creator>
  <cp:lastModifiedBy>Kimberley Wadsworth</cp:lastModifiedBy>
  <cp:revision>46</cp:revision>
  <dcterms:created xsi:type="dcterms:W3CDTF">2006-08-16T00:00:00Z</dcterms:created>
  <dcterms:modified xsi:type="dcterms:W3CDTF">2025-09-30T03:53:37Z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0x0101003CB8CEACCA844A469DEC7A6EC6AC4FC6</vt:lpwstr>
  </property>
</Properties>
</file>